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68" r:id="rId2"/>
    <p:sldId id="281" r:id="rId3"/>
    <p:sldId id="282" r:id="rId4"/>
    <p:sldId id="283" r:id="rId5"/>
    <p:sldId id="285" r:id="rId6"/>
    <p:sldId id="286" r:id="rId7"/>
    <p:sldId id="287" r:id="rId8"/>
    <p:sldId id="289" r:id="rId9"/>
    <p:sldId id="290" r:id="rId10"/>
    <p:sldId id="291" r:id="rId11"/>
    <p:sldId id="292" r:id="rId12"/>
    <p:sldId id="293" r:id="rId13"/>
    <p:sldId id="296" r:id="rId14"/>
    <p:sldId id="295" r:id="rId15"/>
    <p:sldId id="297" r:id="rId16"/>
    <p:sldId id="284" r:id="rId17"/>
    <p:sldId id="298" r:id="rId18"/>
  </p:sldIdLst>
  <p:sldSz cx="18719800" cy="10799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 Yulin" initials="LY" lastIdx="2" clrIdx="0">
    <p:extLst>
      <p:ext uri="{19B8F6BF-5375-455C-9EA6-DF929625EA0E}">
        <p15:presenceInfo xmlns:p15="http://schemas.microsoft.com/office/powerpoint/2012/main" userId="S::yulin.17@intl.zju.edu.cn::ac402ddd-df24-4af9-a4aa-f43b2d92fd1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00000-0000-0000-0000-000000000000}" v="601" dt="2021-05-14T14:27:51.995"/>
    <p1510:client id="{49FBA350-1B84-81C7-F2DD-DB226BE6E243}" v="8" dt="2021-05-15T03:20:10.874"/>
    <p1510:client id="{4BC22739-936C-40E2-A90F-C9A07BA69A3F}" v="2353" dt="2021-05-14T12:39:50.911"/>
    <p1510:client id="{51B1860B-07AC-427D-87A9-A5B0E8B44696}" v="15" dt="2021-05-14T12:32:06.048"/>
    <p1510:client id="{6D22EB8B-DDD1-5ED9-8C0A-2AC40B901E5C}" v="769" dt="2021-05-14T14:25:54.930"/>
    <p1510:client id="{F5E1E852-C616-B94E-B560-E0CB19DEEB64}" v="3524" dt="2021-05-15T03:31:53.990"/>
    <p1510:client id="{FE411D37-FE05-4CD5-A2CA-407018FD85D5}" v="50" dt="2021-05-14T12:32:15.221"/>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74" d="100"/>
          <a:sy n="74" d="100"/>
        </p:scale>
        <p:origin x="1048"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3519a86cf88c3d6c4b0c666e0cabf84aefd57b4db972d20ad06adb06f6596554::" providerId="AD" clId="Web-{4BC22739-936C-40E2-A90F-C9A07BA69A3F}"/>
    <pc:docChg chg="addSld delSld modSld">
      <pc:chgData name="Guest User" userId="S::urn:spo:anon#3519a86cf88c3d6c4b0c666e0cabf84aefd57b4db972d20ad06adb06f6596554::" providerId="AD" clId="Web-{4BC22739-936C-40E2-A90F-C9A07BA69A3F}" dt="2021-05-14T12:39:50.911" v="1191" actId="20577"/>
      <pc:docMkLst>
        <pc:docMk/>
      </pc:docMkLst>
      <pc:sldChg chg="new del">
        <pc:chgData name="Guest User" userId="S::urn:spo:anon#3519a86cf88c3d6c4b0c666e0cabf84aefd57b4db972d20ad06adb06f6596554::" providerId="AD" clId="Web-{4BC22739-936C-40E2-A90F-C9A07BA69A3F}" dt="2021-05-14T12:25:25.590" v="3"/>
        <pc:sldMkLst>
          <pc:docMk/>
          <pc:sldMk cId="1387300786" sldId="301"/>
        </pc:sldMkLst>
      </pc:sldChg>
      <pc:sldChg chg="delSp modSp add replId">
        <pc:chgData name="Guest User" userId="S::urn:spo:anon#3519a86cf88c3d6c4b0c666e0cabf84aefd57b4db972d20ad06adb06f6596554::" providerId="AD" clId="Web-{4BC22739-936C-40E2-A90F-C9A07BA69A3F}" dt="2021-05-14T12:34:03.838" v="806" actId="20577"/>
        <pc:sldMkLst>
          <pc:docMk/>
          <pc:sldMk cId="2824826074" sldId="302"/>
        </pc:sldMkLst>
        <pc:spChg chg="mod">
          <ac:chgData name="Guest User" userId="S::urn:spo:anon#3519a86cf88c3d6c4b0c666e0cabf84aefd57b4db972d20ad06adb06f6596554::" providerId="AD" clId="Web-{4BC22739-936C-40E2-A90F-C9A07BA69A3F}" dt="2021-05-14T12:25:34.153" v="24" actId="20577"/>
          <ac:spMkLst>
            <pc:docMk/>
            <pc:sldMk cId="2824826074" sldId="302"/>
            <ac:spMk id="5" creationId="{00000000-0000-0000-0000-000000000000}"/>
          </ac:spMkLst>
        </pc:spChg>
        <pc:spChg chg="del">
          <ac:chgData name="Guest User" userId="S::urn:spo:anon#3519a86cf88c3d6c4b0c666e0cabf84aefd57b4db972d20ad06adb06f6596554::" providerId="AD" clId="Web-{4BC22739-936C-40E2-A90F-C9A07BA69A3F}" dt="2021-05-14T12:25:59.747" v="56"/>
          <ac:spMkLst>
            <pc:docMk/>
            <pc:sldMk cId="2824826074" sldId="302"/>
            <ac:spMk id="7" creationId="{00000000-0000-0000-0000-000000000000}"/>
          </ac:spMkLst>
        </pc:spChg>
        <pc:spChg chg="del">
          <ac:chgData name="Guest User" userId="S::urn:spo:anon#3519a86cf88c3d6c4b0c666e0cabf84aefd57b4db972d20ad06adb06f6596554::" providerId="AD" clId="Web-{4BC22739-936C-40E2-A90F-C9A07BA69A3F}" dt="2021-05-14T12:26:00.919" v="57"/>
          <ac:spMkLst>
            <pc:docMk/>
            <pc:sldMk cId="2824826074" sldId="302"/>
            <ac:spMk id="9" creationId="{00000000-0000-0000-0000-000000000000}"/>
          </ac:spMkLst>
        </pc:spChg>
        <pc:spChg chg="del mod">
          <ac:chgData name="Guest User" userId="S::urn:spo:anon#3519a86cf88c3d6c4b0c666e0cabf84aefd57b4db972d20ad06adb06f6596554::" providerId="AD" clId="Web-{4BC22739-936C-40E2-A90F-C9A07BA69A3F}" dt="2021-05-14T12:25:58.450" v="55"/>
          <ac:spMkLst>
            <pc:docMk/>
            <pc:sldMk cId="2824826074" sldId="302"/>
            <ac:spMk id="46" creationId="{00000000-0000-0000-0000-000000000000}"/>
          </ac:spMkLst>
        </pc:spChg>
        <pc:spChg chg="mod">
          <ac:chgData name="Guest User" userId="S::urn:spo:anon#3519a86cf88c3d6c4b0c666e0cabf84aefd57b4db972d20ad06adb06f6596554::" providerId="AD" clId="Web-{4BC22739-936C-40E2-A90F-C9A07BA69A3F}" dt="2021-05-14T12:34:03.838" v="806" actId="20577"/>
          <ac:spMkLst>
            <pc:docMk/>
            <pc:sldMk cId="2824826074" sldId="302"/>
            <ac:spMk id="50" creationId="{00000000-0000-0000-0000-000000000000}"/>
          </ac:spMkLst>
        </pc:spChg>
        <pc:graphicFrameChg chg="del">
          <ac:chgData name="Guest User" userId="S::urn:spo:anon#3519a86cf88c3d6c4b0c666e0cabf84aefd57b4db972d20ad06adb06f6596554::" providerId="AD" clId="Web-{4BC22739-936C-40E2-A90F-C9A07BA69A3F}" dt="2021-05-14T12:26:03.966" v="58"/>
          <ac:graphicFrameMkLst>
            <pc:docMk/>
            <pc:sldMk cId="2824826074" sldId="302"/>
            <ac:graphicFrameMk id="10" creationId="{00000000-0000-0000-0000-000000000000}"/>
          </ac:graphicFrameMkLst>
        </pc:graphicFrameChg>
        <pc:picChg chg="del">
          <ac:chgData name="Guest User" userId="S::urn:spo:anon#3519a86cf88c3d6c4b0c666e0cabf84aefd57b4db972d20ad06adb06f6596554::" providerId="AD" clId="Web-{4BC22739-936C-40E2-A90F-C9A07BA69A3F}" dt="2021-05-14T12:25:56.606" v="53"/>
          <ac:picMkLst>
            <pc:docMk/>
            <pc:sldMk cId="2824826074" sldId="302"/>
            <ac:picMk id="6" creationId="{00000000-0000-0000-0000-000000000000}"/>
          </ac:picMkLst>
        </pc:picChg>
      </pc:sldChg>
      <pc:sldChg chg="add del replId">
        <pc:chgData name="Guest User" userId="S::urn:spo:anon#3519a86cf88c3d6c4b0c666e0cabf84aefd57b4db972d20ad06adb06f6596554::" providerId="AD" clId="Web-{4BC22739-936C-40E2-A90F-C9A07BA69A3F}" dt="2021-05-14T12:26:20.935" v="63"/>
        <pc:sldMkLst>
          <pc:docMk/>
          <pc:sldMk cId="1855720015" sldId="303"/>
        </pc:sldMkLst>
      </pc:sldChg>
      <pc:sldChg chg="modSp add replId">
        <pc:chgData name="Guest User" userId="S::urn:spo:anon#3519a86cf88c3d6c4b0c666e0cabf84aefd57b4db972d20ad06adb06f6596554::" providerId="AD" clId="Web-{4BC22739-936C-40E2-A90F-C9A07BA69A3F}" dt="2021-05-14T12:39:50.911" v="1191" actId="20577"/>
        <pc:sldMkLst>
          <pc:docMk/>
          <pc:sldMk cId="81398695" sldId="304"/>
        </pc:sldMkLst>
        <pc:spChg chg="mod">
          <ac:chgData name="Guest User" userId="S::urn:spo:anon#3519a86cf88c3d6c4b0c666e0cabf84aefd57b4db972d20ad06adb06f6596554::" providerId="AD" clId="Web-{4BC22739-936C-40E2-A90F-C9A07BA69A3F}" dt="2021-05-14T12:39:50.911" v="1191" actId="20577"/>
          <ac:spMkLst>
            <pc:docMk/>
            <pc:sldMk cId="81398695" sldId="304"/>
            <ac:spMk id="50" creationId="{00000000-0000-0000-0000-000000000000}"/>
          </ac:spMkLst>
        </pc:spChg>
      </pc:sldChg>
    </pc:docChg>
  </pc:docChgLst>
  <pc:docChgLst>
    <pc:chgData name="Guest User" userId="S::urn:spo:anon#3519a86cf88c3d6c4b0c666e0cabf84aefd57b4db972d20ad06adb06f6596554::" providerId="AD" clId="Web-{FE411D37-FE05-4CD5-A2CA-407018FD85D5}"/>
    <pc:docChg chg="modSld">
      <pc:chgData name="Guest User" userId="S::urn:spo:anon#3519a86cf88c3d6c4b0c666e0cabf84aefd57b4db972d20ad06adb06f6596554::" providerId="AD" clId="Web-{FE411D37-FE05-4CD5-A2CA-407018FD85D5}" dt="2021-05-14T12:32:14.909" v="25" actId="20577"/>
      <pc:docMkLst>
        <pc:docMk/>
      </pc:docMkLst>
      <pc:sldChg chg="modSp">
        <pc:chgData name="Guest User" userId="S::urn:spo:anon#3519a86cf88c3d6c4b0c666e0cabf84aefd57b4db972d20ad06adb06f6596554::" providerId="AD" clId="Web-{FE411D37-FE05-4CD5-A2CA-407018FD85D5}" dt="2021-05-14T12:32:14.909" v="25" actId="20577"/>
        <pc:sldMkLst>
          <pc:docMk/>
          <pc:sldMk cId="0" sldId="299"/>
        </pc:sldMkLst>
        <pc:spChg chg="mod">
          <ac:chgData name="Guest User" userId="S::urn:spo:anon#3519a86cf88c3d6c4b0c666e0cabf84aefd57b4db972d20ad06adb06f6596554::" providerId="AD" clId="Web-{FE411D37-FE05-4CD5-A2CA-407018FD85D5}" dt="2021-05-14T12:32:14.909" v="25" actId="20577"/>
          <ac:spMkLst>
            <pc:docMk/>
            <pc:sldMk cId="0" sldId="299"/>
            <ac:spMk id="50" creationId="{00000000-0000-0000-0000-000000000000}"/>
          </ac:spMkLst>
        </pc:spChg>
      </pc:sldChg>
    </pc:docChg>
  </pc:docChgLst>
  <pc:docChgLst>
    <pc:chgData name="来宾用户" userId="S::urn:spo:anon#3519a86cf88c3d6c4b0c666e0cabf84aefd57b4db972d20ad06adb06f6596554::" providerId="AD" clId="Web-{6D22EB8B-DDD1-5ED9-8C0A-2AC40B901E5C}"/>
    <pc:docChg chg="addSld modSld">
      <pc:chgData name="来宾用户" userId="S::urn:spo:anon#3519a86cf88c3d6c4b0c666e0cabf84aefd57b4db972d20ad06adb06f6596554::" providerId="AD" clId="Web-{6D22EB8B-DDD1-5ED9-8C0A-2AC40B901E5C}" dt="2021-05-14T14:25:54.930" v="430" actId="20577"/>
      <pc:docMkLst>
        <pc:docMk/>
      </pc:docMkLst>
      <pc:sldChg chg="modSp">
        <pc:chgData name="来宾用户" userId="S::urn:spo:anon#3519a86cf88c3d6c4b0c666e0cabf84aefd57b4db972d20ad06adb06f6596554::" providerId="AD" clId="Web-{6D22EB8B-DDD1-5ED9-8C0A-2AC40B901E5C}" dt="2021-05-14T14:02:11.523" v="385" actId="20577"/>
        <pc:sldMkLst>
          <pc:docMk/>
          <pc:sldMk cId="0" sldId="299"/>
        </pc:sldMkLst>
        <pc:spChg chg="mod">
          <ac:chgData name="来宾用户" userId="S::urn:spo:anon#3519a86cf88c3d6c4b0c666e0cabf84aefd57b4db972d20ad06adb06f6596554::" providerId="AD" clId="Web-{6D22EB8B-DDD1-5ED9-8C0A-2AC40B901E5C}" dt="2021-05-14T14:02:11.523" v="385" actId="20577"/>
          <ac:spMkLst>
            <pc:docMk/>
            <pc:sldMk cId="0" sldId="299"/>
            <ac:spMk id="50" creationId="{00000000-0000-0000-0000-000000000000}"/>
          </ac:spMkLst>
        </pc:spChg>
      </pc:sldChg>
      <pc:sldChg chg="addSp delSp modSp">
        <pc:chgData name="来宾用户" userId="S::urn:spo:anon#3519a86cf88c3d6c4b0c666e0cabf84aefd57b4db972d20ad06adb06f6596554::" providerId="AD" clId="Web-{6D22EB8B-DDD1-5ED9-8C0A-2AC40B901E5C}" dt="2021-05-14T14:01:28.985" v="364"/>
        <pc:sldMkLst>
          <pc:docMk/>
          <pc:sldMk cId="1079163246" sldId="305"/>
        </pc:sldMkLst>
        <pc:spChg chg="add mod">
          <ac:chgData name="来宾用户" userId="S::urn:spo:anon#3519a86cf88c3d6c4b0c666e0cabf84aefd57b4db972d20ad06adb06f6596554::" providerId="AD" clId="Web-{6D22EB8B-DDD1-5ED9-8C0A-2AC40B901E5C}" dt="2021-05-14T13:33:35.286" v="35" actId="20577"/>
          <ac:spMkLst>
            <pc:docMk/>
            <pc:sldMk cId="1079163246" sldId="305"/>
            <ac:spMk id="12" creationId="{1787F8D0-B39A-4554-B281-4E1E90ACA55F}"/>
          </ac:spMkLst>
        </pc:spChg>
        <pc:spChg chg="add mod">
          <ac:chgData name="来宾用户" userId="S::urn:spo:anon#3519a86cf88c3d6c4b0c666e0cabf84aefd57b4db972d20ad06adb06f6596554::" providerId="AD" clId="Web-{6D22EB8B-DDD1-5ED9-8C0A-2AC40B901E5C}" dt="2021-05-14T13:33:39.380" v="37" actId="20577"/>
          <ac:spMkLst>
            <pc:docMk/>
            <pc:sldMk cId="1079163246" sldId="305"/>
            <ac:spMk id="15" creationId="{3542E9C2-DF22-4DB7-AAFA-C348F4998692}"/>
          </ac:spMkLst>
        </pc:spChg>
        <pc:spChg chg="add mod">
          <ac:chgData name="来宾用户" userId="S::urn:spo:anon#3519a86cf88c3d6c4b0c666e0cabf84aefd57b4db972d20ad06adb06f6596554::" providerId="AD" clId="Web-{6D22EB8B-DDD1-5ED9-8C0A-2AC40B901E5C}" dt="2021-05-14T13:33:42.927" v="39" actId="20577"/>
          <ac:spMkLst>
            <pc:docMk/>
            <pc:sldMk cId="1079163246" sldId="305"/>
            <ac:spMk id="21" creationId="{52621709-1BAA-4B66-B22C-E156C0BA979E}"/>
          </ac:spMkLst>
        </pc:spChg>
        <pc:spChg chg="add mod">
          <ac:chgData name="来宾用户" userId="S::urn:spo:anon#3519a86cf88c3d6c4b0c666e0cabf84aefd57b4db972d20ad06adb06f6596554::" providerId="AD" clId="Web-{6D22EB8B-DDD1-5ED9-8C0A-2AC40B901E5C}" dt="2021-05-14T13:33:31.192" v="33" actId="1076"/>
          <ac:spMkLst>
            <pc:docMk/>
            <pc:sldMk cId="1079163246" sldId="305"/>
            <ac:spMk id="22" creationId="{94DC27AF-5348-465A-AD86-0DDB5CEE61EC}"/>
          </ac:spMkLst>
        </pc:spChg>
        <pc:spChg chg="mod">
          <ac:chgData name="来宾用户" userId="S::urn:spo:anon#3519a86cf88c3d6c4b0c666e0cabf84aefd57b4db972d20ad06adb06f6596554::" providerId="AD" clId="Web-{6D22EB8B-DDD1-5ED9-8C0A-2AC40B901E5C}" dt="2021-05-14T13:31:58.890" v="3" actId="20577"/>
          <ac:spMkLst>
            <pc:docMk/>
            <pc:sldMk cId="1079163246" sldId="305"/>
            <ac:spMk id="50" creationId="{00000000-0000-0000-0000-000000000000}"/>
          </ac:spMkLst>
        </pc:spChg>
        <pc:picChg chg="add del">
          <ac:chgData name="来宾用户" userId="S::urn:spo:anon#3519a86cf88c3d6c4b0c666e0cabf84aefd57b4db972d20ad06adb06f6596554::" providerId="AD" clId="Web-{6D22EB8B-DDD1-5ED9-8C0A-2AC40B901E5C}" dt="2021-05-14T14:01:28.985" v="364"/>
          <ac:picMkLst>
            <pc:docMk/>
            <pc:sldMk cId="1079163246" sldId="305"/>
            <ac:picMk id="17" creationId="{F9B550A1-0AA2-4635-83E6-CC2CA7E503ED}"/>
          </ac:picMkLst>
        </pc:picChg>
      </pc:sldChg>
      <pc:sldChg chg="addSp delSp modSp add replId">
        <pc:chgData name="来宾用户" userId="S::urn:spo:anon#3519a86cf88c3d6c4b0c666e0cabf84aefd57b4db972d20ad06adb06f6596554::" providerId="AD" clId="Web-{6D22EB8B-DDD1-5ED9-8C0A-2AC40B901E5C}" dt="2021-05-14T14:25:54.930" v="430" actId="20577"/>
        <pc:sldMkLst>
          <pc:docMk/>
          <pc:sldMk cId="3413270828" sldId="306"/>
        </pc:sldMkLst>
        <pc:spChg chg="del">
          <ac:chgData name="来宾用户" userId="S::urn:spo:anon#3519a86cf88c3d6c4b0c666e0cabf84aefd57b4db972d20ad06adb06f6596554::" providerId="AD" clId="Web-{6D22EB8B-DDD1-5ED9-8C0A-2AC40B901E5C}" dt="2021-05-14T13:41:24.952" v="53"/>
          <ac:spMkLst>
            <pc:docMk/>
            <pc:sldMk cId="3413270828" sldId="306"/>
            <ac:spMk id="12" creationId="{1787F8D0-B39A-4554-B281-4E1E90ACA55F}"/>
          </ac:spMkLst>
        </pc:spChg>
        <pc:spChg chg="del">
          <ac:chgData name="来宾用户" userId="S::urn:spo:anon#3519a86cf88c3d6c4b0c666e0cabf84aefd57b4db972d20ad06adb06f6596554::" providerId="AD" clId="Web-{6D22EB8B-DDD1-5ED9-8C0A-2AC40B901E5C}" dt="2021-05-14T13:41:22.561" v="45"/>
          <ac:spMkLst>
            <pc:docMk/>
            <pc:sldMk cId="3413270828" sldId="306"/>
            <ac:spMk id="15" creationId="{3542E9C2-DF22-4DB7-AAFA-C348F4998692}"/>
          </ac:spMkLst>
        </pc:spChg>
        <pc:spChg chg="add mod">
          <ac:chgData name="来宾用户" userId="S::urn:spo:anon#3519a86cf88c3d6c4b0c666e0cabf84aefd57b4db972d20ad06adb06f6596554::" providerId="AD" clId="Web-{6D22EB8B-DDD1-5ED9-8C0A-2AC40B901E5C}" dt="2021-05-14T13:59:37.370" v="360" actId="1076"/>
          <ac:spMkLst>
            <pc:docMk/>
            <pc:sldMk cId="3413270828" sldId="306"/>
            <ac:spMk id="18" creationId="{4A1E0924-70BF-4FEC-ADDD-794D5645B42D}"/>
          </ac:spMkLst>
        </pc:spChg>
        <pc:spChg chg="del">
          <ac:chgData name="来宾用户" userId="S::urn:spo:anon#3519a86cf88c3d6c4b0c666e0cabf84aefd57b4db972d20ad06adb06f6596554::" providerId="AD" clId="Web-{6D22EB8B-DDD1-5ED9-8C0A-2AC40B901E5C}" dt="2021-05-14T13:41:22.546" v="44"/>
          <ac:spMkLst>
            <pc:docMk/>
            <pc:sldMk cId="3413270828" sldId="306"/>
            <ac:spMk id="21" creationId="{52621709-1BAA-4B66-B22C-E156C0BA979E}"/>
          </ac:spMkLst>
        </pc:spChg>
        <pc:spChg chg="del">
          <ac:chgData name="来宾用户" userId="S::urn:spo:anon#3519a86cf88c3d6c4b0c666e0cabf84aefd57b4db972d20ad06adb06f6596554::" providerId="AD" clId="Web-{6D22EB8B-DDD1-5ED9-8C0A-2AC40B901E5C}" dt="2021-05-14T13:41:22.546" v="43"/>
          <ac:spMkLst>
            <pc:docMk/>
            <pc:sldMk cId="3413270828" sldId="306"/>
            <ac:spMk id="22" creationId="{94DC27AF-5348-465A-AD86-0DDB5CEE61EC}"/>
          </ac:spMkLst>
        </pc:spChg>
        <pc:spChg chg="add mod">
          <ac:chgData name="来宾用户" userId="S::urn:spo:anon#3519a86cf88c3d6c4b0c666e0cabf84aefd57b4db972d20ad06adb06f6596554::" providerId="AD" clId="Web-{6D22EB8B-DDD1-5ED9-8C0A-2AC40B901E5C}" dt="2021-05-14T13:59:37.386" v="362" actId="1076"/>
          <ac:spMkLst>
            <pc:docMk/>
            <pc:sldMk cId="3413270828" sldId="306"/>
            <ac:spMk id="23" creationId="{E5E80E64-F4F9-4359-9CA6-D2E655FFB86A}"/>
          </ac:spMkLst>
        </pc:spChg>
        <pc:spChg chg="mod">
          <ac:chgData name="来宾用户" userId="S::urn:spo:anon#3519a86cf88c3d6c4b0c666e0cabf84aefd57b4db972d20ad06adb06f6596554::" providerId="AD" clId="Web-{6D22EB8B-DDD1-5ED9-8C0A-2AC40B901E5C}" dt="2021-05-14T13:59:39.604" v="363" actId="1076"/>
          <ac:spMkLst>
            <pc:docMk/>
            <pc:sldMk cId="3413270828" sldId="306"/>
            <ac:spMk id="46" creationId="{00000000-0000-0000-0000-000000000000}"/>
          </ac:spMkLst>
        </pc:spChg>
        <pc:spChg chg="mod">
          <ac:chgData name="来宾用户" userId="S::urn:spo:anon#3519a86cf88c3d6c4b0c666e0cabf84aefd57b4db972d20ad06adb06f6596554::" providerId="AD" clId="Web-{6D22EB8B-DDD1-5ED9-8C0A-2AC40B901E5C}" dt="2021-05-14T14:25:54.930" v="430" actId="20577"/>
          <ac:spMkLst>
            <pc:docMk/>
            <pc:sldMk cId="3413270828" sldId="306"/>
            <ac:spMk id="50" creationId="{00000000-0000-0000-0000-000000000000}"/>
          </ac:spMkLst>
        </pc:spChg>
        <pc:picChg chg="del">
          <ac:chgData name="来宾用户" userId="S::urn:spo:anon#3519a86cf88c3d6c4b0c666e0cabf84aefd57b4db972d20ad06adb06f6596554::" providerId="AD" clId="Web-{6D22EB8B-DDD1-5ED9-8C0A-2AC40B901E5C}" dt="2021-05-14T13:41:22.561" v="51"/>
          <ac:picMkLst>
            <pc:docMk/>
            <pc:sldMk cId="3413270828" sldId="306"/>
            <ac:picMk id="3" creationId="{E6C10DFA-2332-4948-B617-E90ACE406241}"/>
          </ac:picMkLst>
        </pc:picChg>
        <pc:picChg chg="del">
          <ac:chgData name="来宾用户" userId="S::urn:spo:anon#3519a86cf88c3d6c4b0c666e0cabf84aefd57b4db972d20ad06adb06f6596554::" providerId="AD" clId="Web-{6D22EB8B-DDD1-5ED9-8C0A-2AC40B901E5C}" dt="2021-05-14T13:41:18.186" v="42"/>
          <ac:picMkLst>
            <pc:docMk/>
            <pc:sldMk cId="3413270828" sldId="306"/>
            <ac:picMk id="5" creationId="{32699207-C36C-4A06-BCB0-1A7F4734A055}"/>
          </ac:picMkLst>
        </pc:picChg>
        <pc:picChg chg="del">
          <ac:chgData name="来宾用户" userId="S::urn:spo:anon#3519a86cf88c3d6c4b0c666e0cabf84aefd57b4db972d20ad06adb06f6596554::" providerId="AD" clId="Web-{6D22EB8B-DDD1-5ED9-8C0A-2AC40B901E5C}" dt="2021-05-14T13:41:22.561" v="49"/>
          <ac:picMkLst>
            <pc:docMk/>
            <pc:sldMk cId="3413270828" sldId="306"/>
            <ac:picMk id="6" creationId="{4C7CF13A-CC7A-4BDA-A585-43062F58199E}"/>
          </ac:picMkLst>
        </pc:picChg>
        <pc:picChg chg="del">
          <ac:chgData name="来宾用户" userId="S::urn:spo:anon#3519a86cf88c3d6c4b0c666e0cabf84aefd57b4db972d20ad06adb06f6596554::" providerId="AD" clId="Web-{6D22EB8B-DDD1-5ED9-8C0A-2AC40B901E5C}" dt="2021-05-14T13:41:24.186" v="52"/>
          <ac:picMkLst>
            <pc:docMk/>
            <pc:sldMk cId="3413270828" sldId="306"/>
            <ac:picMk id="7" creationId="{8F1D4430-29B5-4DFD-A106-828A31E7EA38}"/>
          </ac:picMkLst>
        </pc:picChg>
        <pc:picChg chg="mod">
          <ac:chgData name="来宾用户" userId="S::urn:spo:anon#3519a86cf88c3d6c4b0c666e0cabf84aefd57b4db972d20ad06adb06f6596554::" providerId="AD" clId="Web-{6D22EB8B-DDD1-5ED9-8C0A-2AC40B901E5C}" dt="2021-05-14T13:59:37.370" v="359" actId="1076"/>
          <ac:picMkLst>
            <pc:docMk/>
            <pc:sldMk cId="3413270828" sldId="306"/>
            <ac:picMk id="17" creationId="{F9B550A1-0AA2-4635-83E6-CC2CA7E503ED}"/>
          </ac:picMkLst>
        </pc:picChg>
        <pc:picChg chg="del">
          <ac:chgData name="来宾用户" userId="S::urn:spo:anon#3519a86cf88c3d6c4b0c666e0cabf84aefd57b4db972d20ad06adb06f6596554::" providerId="AD" clId="Web-{6D22EB8B-DDD1-5ED9-8C0A-2AC40B901E5C}" dt="2021-05-14T13:41:22.561" v="50"/>
          <ac:picMkLst>
            <pc:docMk/>
            <pc:sldMk cId="3413270828" sldId="306"/>
            <ac:picMk id="57" creationId="{7D720F9E-FB72-4BDB-9271-090031459E83}"/>
          </ac:picMkLst>
        </pc:picChg>
        <pc:cxnChg chg="del">
          <ac:chgData name="来宾用户" userId="S::urn:spo:anon#3519a86cf88c3d6c4b0c666e0cabf84aefd57b4db972d20ad06adb06f6596554::" providerId="AD" clId="Web-{6D22EB8B-DDD1-5ED9-8C0A-2AC40B901E5C}" dt="2021-05-14T13:41:22.561" v="48"/>
          <ac:cxnSpMkLst>
            <pc:docMk/>
            <pc:sldMk cId="3413270828" sldId="306"/>
            <ac:cxnSpMk id="9" creationId="{F185E842-E662-4CF7-9B47-11280A87499E}"/>
          </ac:cxnSpMkLst>
        </pc:cxnChg>
        <pc:cxnChg chg="del">
          <ac:chgData name="来宾用户" userId="S::urn:spo:anon#3519a86cf88c3d6c4b0c666e0cabf84aefd57b4db972d20ad06adb06f6596554::" providerId="AD" clId="Web-{6D22EB8B-DDD1-5ED9-8C0A-2AC40B901E5C}" dt="2021-05-14T13:41:22.561" v="47"/>
          <ac:cxnSpMkLst>
            <pc:docMk/>
            <pc:sldMk cId="3413270828" sldId="306"/>
            <ac:cxnSpMk id="10" creationId="{E41946F0-B0D5-4B10-A4C6-91BC9053DD38}"/>
          </ac:cxnSpMkLst>
        </pc:cxnChg>
        <pc:cxnChg chg="del">
          <ac:chgData name="来宾用户" userId="S::urn:spo:anon#3519a86cf88c3d6c4b0c666e0cabf84aefd57b4db972d20ad06adb06f6596554::" providerId="AD" clId="Web-{6D22EB8B-DDD1-5ED9-8C0A-2AC40B901E5C}" dt="2021-05-14T13:41:25.921" v="56"/>
          <ac:cxnSpMkLst>
            <pc:docMk/>
            <pc:sldMk cId="3413270828" sldId="306"/>
            <ac:cxnSpMk id="14" creationId="{DD92E37A-E14B-4988-87EF-A048677C0A6B}"/>
          </ac:cxnSpMkLst>
        </pc:cxnChg>
        <pc:cxnChg chg="del">
          <ac:chgData name="来宾用户" userId="S::urn:spo:anon#3519a86cf88c3d6c4b0c666e0cabf84aefd57b4db972d20ad06adb06f6596554::" providerId="AD" clId="Web-{6D22EB8B-DDD1-5ED9-8C0A-2AC40B901E5C}" dt="2021-05-14T13:41:22.561" v="46"/>
          <ac:cxnSpMkLst>
            <pc:docMk/>
            <pc:sldMk cId="3413270828" sldId="306"/>
            <ac:cxnSpMk id="16" creationId="{5879EBC0-8FFB-4238-8C8B-0353C475042E}"/>
          </ac:cxnSpMkLst>
        </pc:cxnChg>
        <pc:cxnChg chg="add mod">
          <ac:chgData name="来宾用户" userId="S::urn:spo:anon#3519a86cf88c3d6c4b0c666e0cabf84aefd57b4db972d20ad06adb06f6596554::" providerId="AD" clId="Web-{6D22EB8B-DDD1-5ED9-8C0A-2AC40B901E5C}" dt="2021-05-14T13:59:37.370" v="361" actId="1076"/>
          <ac:cxnSpMkLst>
            <pc:docMk/>
            <pc:sldMk cId="3413270828" sldId="306"/>
            <ac:cxnSpMk id="20" creationId="{37C125F8-DDE0-4B88-85F5-9451558E3EB3}"/>
          </ac:cxnSpMkLst>
        </pc:cxnChg>
      </pc:sldChg>
    </pc:docChg>
  </pc:docChgLst>
  <pc:docChgLst>
    <pc:chgData name="Guest User" userId="S::urn:spo:anon#3519a86cf88c3d6c4b0c666e0cabf84aefd57b4db972d20ad06adb06f6596554::" providerId="AD" clId="Web-{00000000-0000-0000-0000-000000000000}"/>
    <pc:docChg chg="modSld">
      <pc:chgData name="Guest User" userId="S::urn:spo:anon#3519a86cf88c3d6c4b0c666e0cabf84aefd57b4db972d20ad06adb06f6596554::" providerId="AD" clId="Web-{00000000-0000-0000-0000-000000000000}" dt="2021-05-14T13:25:42.250" v="285" actId="20577"/>
      <pc:docMkLst>
        <pc:docMk/>
      </pc:docMkLst>
      <pc:sldChg chg="modSp">
        <pc:chgData name="Guest User" userId="S::urn:spo:anon#3519a86cf88c3d6c4b0c666e0cabf84aefd57b4db972d20ad06adb06f6596554::" providerId="AD" clId="Web-{00000000-0000-0000-0000-000000000000}" dt="2021-05-14T13:08:38.910" v="159" actId="14100"/>
        <pc:sldMkLst>
          <pc:docMk/>
          <pc:sldMk cId="0" sldId="267"/>
        </pc:sldMkLst>
        <pc:spChg chg="mod">
          <ac:chgData name="Guest User" userId="S::urn:spo:anon#3519a86cf88c3d6c4b0c666e0cabf84aefd57b4db972d20ad06adb06f6596554::" providerId="AD" clId="Web-{00000000-0000-0000-0000-000000000000}" dt="2021-05-14T12:38:42.661" v="85" actId="1076"/>
          <ac:spMkLst>
            <pc:docMk/>
            <pc:sldMk cId="0" sldId="267"/>
            <ac:spMk id="2" creationId="{52AA4ABF-698F-2A48-AEE6-6E0D103BE500}"/>
          </ac:spMkLst>
        </pc:spChg>
        <pc:spChg chg="mod">
          <ac:chgData name="Guest User" userId="S::urn:spo:anon#3519a86cf88c3d6c4b0c666e0cabf84aefd57b4db972d20ad06adb06f6596554::" providerId="AD" clId="Web-{00000000-0000-0000-0000-000000000000}" dt="2021-05-14T12:45:53.593" v="157" actId="20577"/>
          <ac:spMkLst>
            <pc:docMk/>
            <pc:sldMk cId="0" sldId="267"/>
            <ac:spMk id="3" creationId="{00000000-0000-0000-0000-000000000000}"/>
          </ac:spMkLst>
        </pc:spChg>
        <pc:spChg chg="mod">
          <ac:chgData name="Guest User" userId="S::urn:spo:anon#3519a86cf88c3d6c4b0c666e0cabf84aefd57b4db972d20ad06adb06f6596554::" providerId="AD" clId="Web-{00000000-0000-0000-0000-000000000000}" dt="2021-05-14T12:41:54.056" v="121" actId="14100"/>
          <ac:spMkLst>
            <pc:docMk/>
            <pc:sldMk cId="0" sldId="267"/>
            <ac:spMk id="14" creationId="{00000000-0000-0000-0000-000000000000}"/>
          </ac:spMkLst>
        </pc:spChg>
        <pc:spChg chg="mod">
          <ac:chgData name="Guest User" userId="S::urn:spo:anon#3519a86cf88c3d6c4b0c666e0cabf84aefd57b4db972d20ad06adb06f6596554::" providerId="AD" clId="Web-{00000000-0000-0000-0000-000000000000}" dt="2021-05-14T13:08:38.910" v="159" actId="14100"/>
          <ac:spMkLst>
            <pc:docMk/>
            <pc:sldMk cId="0" sldId="267"/>
            <ac:spMk id="17" creationId="{26C3EAA2-F077-D245-93A1-759779060126}"/>
          </ac:spMkLst>
        </pc:spChg>
        <pc:picChg chg="mod">
          <ac:chgData name="Guest User" userId="S::urn:spo:anon#3519a86cf88c3d6c4b0c666e0cabf84aefd57b4db972d20ad06adb06f6596554::" providerId="AD" clId="Web-{00000000-0000-0000-0000-000000000000}" dt="2021-05-14T12:41:45.259" v="119"/>
          <ac:picMkLst>
            <pc:docMk/>
            <pc:sldMk cId="0" sldId="267"/>
            <ac:picMk id="16" creationId="{118191B2-C840-B44A-A43B-FBE5A6473703}"/>
          </ac:picMkLst>
        </pc:picChg>
      </pc:sldChg>
      <pc:sldChg chg="modSp">
        <pc:chgData name="Guest User" userId="S::urn:spo:anon#3519a86cf88c3d6c4b0c666e0cabf84aefd57b4db972d20ad06adb06f6596554::" providerId="AD" clId="Web-{00000000-0000-0000-0000-000000000000}" dt="2021-05-14T12:45:39.156" v="156" actId="20577"/>
        <pc:sldMkLst>
          <pc:docMk/>
          <pc:sldMk cId="0" sldId="269"/>
        </pc:sldMkLst>
        <pc:spChg chg="mod">
          <ac:chgData name="Guest User" userId="S::urn:spo:anon#3519a86cf88c3d6c4b0c666e0cabf84aefd57b4db972d20ad06adb06f6596554::" providerId="AD" clId="Web-{00000000-0000-0000-0000-000000000000}" dt="2021-05-14T12:45:39.156" v="156" actId="20577"/>
          <ac:spMkLst>
            <pc:docMk/>
            <pc:sldMk cId="0" sldId="269"/>
            <ac:spMk id="3" creationId="{00000000-0000-0000-0000-000000000000}"/>
          </ac:spMkLst>
        </pc:spChg>
      </pc:sldChg>
      <pc:sldChg chg="modSp">
        <pc:chgData name="Guest User" userId="S::urn:spo:anon#3519a86cf88c3d6c4b0c666e0cabf84aefd57b4db972d20ad06adb06f6596554::" providerId="AD" clId="Web-{00000000-0000-0000-0000-000000000000}" dt="2021-05-14T13:11:47.852" v="197" actId="20577"/>
        <pc:sldMkLst>
          <pc:docMk/>
          <pc:sldMk cId="0" sldId="270"/>
        </pc:sldMkLst>
        <pc:spChg chg="mod">
          <ac:chgData name="Guest User" userId="S::urn:spo:anon#3519a86cf88c3d6c4b0c666e0cabf84aefd57b4db972d20ad06adb06f6596554::" providerId="AD" clId="Web-{00000000-0000-0000-0000-000000000000}" dt="2021-05-14T12:38:17.879" v="83" actId="20577"/>
          <ac:spMkLst>
            <pc:docMk/>
            <pc:sldMk cId="0" sldId="270"/>
            <ac:spMk id="3" creationId="{00000000-0000-0000-0000-000000000000}"/>
          </ac:spMkLst>
        </pc:spChg>
        <pc:spChg chg="mod">
          <ac:chgData name="Guest User" userId="S::urn:spo:anon#3519a86cf88c3d6c4b0c666e0cabf84aefd57b4db972d20ad06adb06f6596554::" providerId="AD" clId="Web-{00000000-0000-0000-0000-000000000000}" dt="2021-05-14T13:11:47.852" v="197" actId="20577"/>
          <ac:spMkLst>
            <pc:docMk/>
            <pc:sldMk cId="0" sldId="270"/>
            <ac:spMk id="20" creationId="{00000000-0000-0000-0000-000000000000}"/>
          </ac:spMkLst>
        </pc:spChg>
      </pc:sldChg>
      <pc:sldChg chg="modSp">
        <pc:chgData name="Guest User" userId="S::urn:spo:anon#3519a86cf88c3d6c4b0c666e0cabf84aefd57b4db972d20ad06adb06f6596554::" providerId="AD" clId="Web-{00000000-0000-0000-0000-000000000000}" dt="2021-05-14T13:09:40.490" v="167" actId="1076"/>
        <pc:sldMkLst>
          <pc:docMk/>
          <pc:sldMk cId="0" sldId="271"/>
        </pc:sldMkLst>
        <pc:spChg chg="mod">
          <ac:chgData name="Guest User" userId="S::urn:spo:anon#3519a86cf88c3d6c4b0c666e0cabf84aefd57b4db972d20ad06adb06f6596554::" providerId="AD" clId="Web-{00000000-0000-0000-0000-000000000000}" dt="2021-05-14T13:09:40.490" v="167" actId="1076"/>
          <ac:spMkLst>
            <pc:docMk/>
            <pc:sldMk cId="0" sldId="271"/>
            <ac:spMk id="2" creationId="{A08C72AB-E67D-AD49-B519-7327B97C8761}"/>
          </ac:spMkLst>
        </pc:spChg>
        <pc:spChg chg="mod">
          <ac:chgData name="Guest User" userId="S::urn:spo:anon#3519a86cf88c3d6c4b0c666e0cabf84aefd57b4db972d20ad06adb06f6596554::" providerId="AD" clId="Web-{00000000-0000-0000-0000-000000000000}" dt="2021-05-14T12:42:15.947" v="125" actId="20577"/>
          <ac:spMkLst>
            <pc:docMk/>
            <pc:sldMk cId="0" sldId="271"/>
            <ac:spMk id="5" creationId="{00000000-0000-0000-0000-000000000000}"/>
          </ac:spMkLst>
        </pc:spChg>
      </pc:sldChg>
      <pc:sldChg chg="modSp">
        <pc:chgData name="Guest User" userId="S::urn:spo:anon#3519a86cf88c3d6c4b0c666e0cabf84aefd57b4db972d20ad06adb06f6596554::" providerId="AD" clId="Web-{00000000-0000-0000-0000-000000000000}" dt="2021-05-14T13:11:54.009" v="198" actId="20577"/>
        <pc:sldMkLst>
          <pc:docMk/>
          <pc:sldMk cId="0" sldId="274"/>
        </pc:sldMkLst>
        <pc:spChg chg="mod">
          <ac:chgData name="Guest User" userId="S::urn:spo:anon#3519a86cf88c3d6c4b0c666e0cabf84aefd57b4db972d20ad06adb06f6596554::" providerId="AD" clId="Web-{00000000-0000-0000-0000-000000000000}" dt="2021-05-14T13:11:54.009" v="198" actId="20577"/>
          <ac:spMkLst>
            <pc:docMk/>
            <pc:sldMk cId="0" sldId="274"/>
            <ac:spMk id="46" creationId="{00000000-0000-0000-0000-000000000000}"/>
          </ac:spMkLst>
        </pc:spChg>
      </pc:sldChg>
      <pc:sldChg chg="modSp">
        <pc:chgData name="Guest User" userId="S::urn:spo:anon#3519a86cf88c3d6c4b0c666e0cabf84aefd57b4db972d20ad06adb06f6596554::" providerId="AD" clId="Web-{00000000-0000-0000-0000-000000000000}" dt="2021-05-14T13:11:56.384" v="199" actId="20577"/>
        <pc:sldMkLst>
          <pc:docMk/>
          <pc:sldMk cId="0" sldId="275"/>
        </pc:sldMkLst>
        <pc:spChg chg="mod">
          <ac:chgData name="Guest User" userId="S::urn:spo:anon#3519a86cf88c3d6c4b0c666e0cabf84aefd57b4db972d20ad06adb06f6596554::" providerId="AD" clId="Web-{00000000-0000-0000-0000-000000000000}" dt="2021-05-14T13:11:56.384" v="199" actId="20577"/>
          <ac:spMkLst>
            <pc:docMk/>
            <pc:sldMk cId="0" sldId="275"/>
            <ac:spMk id="46" creationId="{00000000-0000-0000-0000-000000000000}"/>
          </ac:spMkLst>
        </pc:spChg>
      </pc:sldChg>
      <pc:sldChg chg="modSp">
        <pc:chgData name="Guest User" userId="S::urn:spo:anon#3519a86cf88c3d6c4b0c666e0cabf84aefd57b4db972d20ad06adb06f6596554::" providerId="AD" clId="Web-{00000000-0000-0000-0000-000000000000}" dt="2021-05-14T13:25:42.250" v="285" actId="20577"/>
        <pc:sldMkLst>
          <pc:docMk/>
          <pc:sldMk cId="0" sldId="276"/>
        </pc:sldMkLst>
        <pc:spChg chg="mod">
          <ac:chgData name="Guest User" userId="S::urn:spo:anon#3519a86cf88c3d6c4b0c666e0cabf84aefd57b4db972d20ad06adb06f6596554::" providerId="AD" clId="Web-{00000000-0000-0000-0000-000000000000}" dt="2021-05-14T13:25:42.250" v="285" actId="20577"/>
          <ac:spMkLst>
            <pc:docMk/>
            <pc:sldMk cId="0" sldId="276"/>
            <ac:spMk id="3" creationId="{00000000-0000-0000-0000-000000000000}"/>
          </ac:spMkLst>
        </pc:spChg>
      </pc:sldChg>
      <pc:sldChg chg="modSp">
        <pc:chgData name="Guest User" userId="S::urn:spo:anon#3519a86cf88c3d6c4b0c666e0cabf84aefd57b4db972d20ad06adb06f6596554::" providerId="AD" clId="Web-{00000000-0000-0000-0000-000000000000}" dt="2021-05-14T13:15:49.749" v="255" actId="14100"/>
        <pc:sldMkLst>
          <pc:docMk/>
          <pc:sldMk cId="0" sldId="296"/>
        </pc:sldMkLst>
        <pc:spChg chg="mod">
          <ac:chgData name="Guest User" userId="S::urn:spo:anon#3519a86cf88c3d6c4b0c666e0cabf84aefd57b4db972d20ad06adb06f6596554::" providerId="AD" clId="Web-{00000000-0000-0000-0000-000000000000}" dt="2021-05-14T13:15:49.749" v="255" actId="14100"/>
          <ac:spMkLst>
            <pc:docMk/>
            <pc:sldMk cId="0" sldId="296"/>
            <ac:spMk id="46" creationId="{00000000-0000-0000-0000-000000000000}"/>
          </ac:spMkLst>
        </pc:spChg>
        <pc:spChg chg="mod">
          <ac:chgData name="Guest User" userId="S::urn:spo:anon#3519a86cf88c3d6c4b0c666e0cabf84aefd57b4db972d20ad06adb06f6596554::" providerId="AD" clId="Web-{00000000-0000-0000-0000-000000000000}" dt="2021-05-14T13:12:31.400" v="202" actId="20577"/>
          <ac:spMkLst>
            <pc:docMk/>
            <pc:sldMk cId="0" sldId="296"/>
            <ac:spMk id="50" creationId="{00000000-0000-0000-0000-000000000000}"/>
          </ac:spMkLst>
        </pc:spChg>
        <pc:graphicFrameChg chg="mod modGraphic">
          <ac:chgData name="Guest User" userId="S::urn:spo:anon#3519a86cf88c3d6c4b0c666e0cabf84aefd57b4db972d20ad06adb06f6596554::" providerId="AD" clId="Web-{00000000-0000-0000-0000-000000000000}" dt="2021-05-14T13:13:37.090" v="234"/>
          <ac:graphicFrameMkLst>
            <pc:docMk/>
            <pc:sldMk cId="0" sldId="296"/>
            <ac:graphicFrameMk id="10" creationId="{00000000-0000-0000-0000-000000000000}"/>
          </ac:graphicFrameMkLst>
        </pc:graphicFrameChg>
      </pc:sldChg>
      <pc:sldChg chg="modSp">
        <pc:chgData name="Guest User" userId="S::urn:spo:anon#3519a86cf88c3d6c4b0c666e0cabf84aefd57b4db972d20ad06adb06f6596554::" providerId="AD" clId="Web-{00000000-0000-0000-0000-000000000000}" dt="2021-05-14T13:15:34.202" v="252" actId="20577"/>
        <pc:sldMkLst>
          <pc:docMk/>
          <pc:sldMk cId="0" sldId="299"/>
        </pc:sldMkLst>
        <pc:spChg chg="mod">
          <ac:chgData name="Guest User" userId="S::urn:spo:anon#3519a86cf88c3d6c4b0c666e0cabf84aefd57b4db972d20ad06adb06f6596554::" providerId="AD" clId="Web-{00000000-0000-0000-0000-000000000000}" dt="2021-05-14T13:15:34.202" v="252" actId="20577"/>
          <ac:spMkLst>
            <pc:docMk/>
            <pc:sldMk cId="0" sldId="299"/>
            <ac:spMk id="14" creationId="{00000000-0000-0000-0000-000000000000}"/>
          </ac:spMkLst>
        </pc:spChg>
        <pc:spChg chg="mod">
          <ac:chgData name="Guest User" userId="S::urn:spo:anon#3519a86cf88c3d6c4b0c666e0cabf84aefd57b4db972d20ad06adb06f6596554::" providerId="AD" clId="Web-{00000000-0000-0000-0000-000000000000}" dt="2021-05-14T13:13:05.870" v="206" actId="20577"/>
          <ac:spMkLst>
            <pc:docMk/>
            <pc:sldMk cId="0" sldId="299"/>
            <ac:spMk id="50" creationId="{00000000-0000-0000-0000-000000000000}"/>
          </ac:spMkLst>
        </pc:spChg>
      </pc:sldChg>
      <pc:sldChg chg="addSp modSp">
        <pc:chgData name="Guest User" userId="S::urn:spo:anon#3519a86cf88c3d6c4b0c666e0cabf84aefd57b4db972d20ad06adb06f6596554::" providerId="AD" clId="Web-{00000000-0000-0000-0000-000000000000}" dt="2021-05-14T13:11:41.227" v="196" actId="20577"/>
        <pc:sldMkLst>
          <pc:docMk/>
          <pc:sldMk cId="256041843" sldId="300"/>
        </pc:sldMkLst>
        <pc:spChg chg="add mod">
          <ac:chgData name="Guest User" userId="S::urn:spo:anon#3519a86cf88c3d6c4b0c666e0cabf84aefd57b4db972d20ad06adb06f6596554::" providerId="AD" clId="Web-{00000000-0000-0000-0000-000000000000}" dt="2021-05-14T13:11:41.227" v="196" actId="20577"/>
          <ac:spMkLst>
            <pc:docMk/>
            <pc:sldMk cId="256041843" sldId="300"/>
            <ac:spMk id="2" creationId="{654276AE-D268-4724-86DC-5E41BA62F856}"/>
          </ac:spMkLst>
        </pc:spChg>
        <pc:spChg chg="mod">
          <ac:chgData name="Guest User" userId="S::urn:spo:anon#3519a86cf88c3d6c4b0c666e0cabf84aefd57b4db972d20ad06adb06f6596554::" providerId="AD" clId="Web-{00000000-0000-0000-0000-000000000000}" dt="2021-05-14T12:35:59.891" v="30" actId="14100"/>
          <ac:spMkLst>
            <pc:docMk/>
            <pc:sldMk cId="256041843" sldId="300"/>
            <ac:spMk id="3" creationId="{00000000-0000-0000-0000-000000000000}"/>
          </ac:spMkLst>
        </pc:spChg>
      </pc:sldChg>
      <pc:sldChg chg="modSp">
        <pc:chgData name="Guest User" userId="S::urn:spo:anon#3519a86cf88c3d6c4b0c666e0cabf84aefd57b4db972d20ad06adb06f6596554::" providerId="AD" clId="Web-{00000000-0000-0000-0000-000000000000}" dt="2021-05-14T13:17:34.580" v="276" actId="20577"/>
        <pc:sldMkLst>
          <pc:docMk/>
          <pc:sldMk cId="1079163246" sldId="305"/>
        </pc:sldMkLst>
        <pc:spChg chg="mod">
          <ac:chgData name="Guest User" userId="S::urn:spo:anon#3519a86cf88c3d6c4b0c666e0cabf84aefd57b4db972d20ad06adb06f6596554::" providerId="AD" clId="Web-{00000000-0000-0000-0000-000000000000}" dt="2021-05-14T13:16:22.937" v="263" actId="20577"/>
          <ac:spMkLst>
            <pc:docMk/>
            <pc:sldMk cId="1079163246" sldId="305"/>
            <ac:spMk id="46" creationId="{00000000-0000-0000-0000-000000000000}"/>
          </ac:spMkLst>
        </pc:spChg>
        <pc:spChg chg="mod">
          <ac:chgData name="Guest User" userId="S::urn:spo:anon#3519a86cf88c3d6c4b0c666e0cabf84aefd57b4db972d20ad06adb06f6596554::" providerId="AD" clId="Web-{00000000-0000-0000-0000-000000000000}" dt="2021-05-14T13:17:34.580" v="276" actId="20577"/>
          <ac:spMkLst>
            <pc:docMk/>
            <pc:sldMk cId="1079163246" sldId="305"/>
            <ac:spMk id="50" creationId="{00000000-0000-0000-0000-000000000000}"/>
          </ac:spMkLst>
        </pc:spChg>
      </pc:sldChg>
    </pc:docChg>
  </pc:docChgLst>
  <pc:docChgLst>
    <pc:chgData name="Guest User" userId="S::urn:spo:anon#3519a86cf88c3d6c4b0c666e0cabf84aefd57b4db972d20ad06adb06f6596554::" providerId="AD" clId="Web-{49FBA350-1B84-81C7-F2DD-DB226BE6E243}"/>
    <pc:docChg chg="modSld">
      <pc:chgData name="Guest User" userId="S::urn:spo:anon#3519a86cf88c3d6c4b0c666e0cabf84aefd57b4db972d20ad06adb06f6596554::" providerId="AD" clId="Web-{49FBA350-1B84-81C7-F2DD-DB226BE6E243}" dt="2021-05-15T03:20:10.874" v="4" actId="20577"/>
      <pc:docMkLst>
        <pc:docMk/>
      </pc:docMkLst>
      <pc:sldChg chg="modSp">
        <pc:chgData name="Guest User" userId="S::urn:spo:anon#3519a86cf88c3d6c4b0c666e0cabf84aefd57b4db972d20ad06adb06f6596554::" providerId="AD" clId="Web-{49FBA350-1B84-81C7-F2DD-DB226BE6E243}" dt="2021-05-15T03:20:10.874" v="4" actId="20577"/>
        <pc:sldMkLst>
          <pc:docMk/>
          <pc:sldMk cId="0" sldId="276"/>
        </pc:sldMkLst>
        <pc:spChg chg="mod">
          <ac:chgData name="Guest User" userId="S::urn:spo:anon#3519a86cf88c3d6c4b0c666e0cabf84aefd57b4db972d20ad06adb06f6596554::" providerId="AD" clId="Web-{49FBA350-1B84-81C7-F2DD-DB226BE6E243}" dt="2021-05-15T03:20:10.874" v="4" actId="20577"/>
          <ac:spMkLst>
            <pc:docMk/>
            <pc:sldMk cId="0" sldId="276"/>
            <ac:spMk id="3" creationId="{00000000-0000-0000-0000-000000000000}"/>
          </ac:spMkLst>
        </pc:spChg>
      </pc:sldChg>
    </pc:docChg>
  </pc:docChgLst>
  <pc:docChgLst>
    <pc:chgData name="来宾用户" userId="S::urn:spo:anon#3519a86cf88c3d6c4b0c666e0cabf84aefd57b4db972d20ad06adb06f6596554::" providerId="AD" clId="Web-{51B1860B-07AC-427D-87A9-A5B0E8B44696}"/>
    <pc:docChg chg="addSld modSld">
      <pc:chgData name="来宾用户" userId="S::urn:spo:anon#3519a86cf88c3d6c4b0c666e0cabf84aefd57b4db972d20ad06adb06f6596554::" providerId="AD" clId="Web-{51B1860B-07AC-427D-87A9-A5B0E8B44696}" dt="2021-05-14T12:31:59.079" v="13"/>
      <pc:docMkLst>
        <pc:docMk/>
      </pc:docMkLst>
      <pc:sldChg chg="addSp delSp modSp add replId">
        <pc:chgData name="来宾用户" userId="S::urn:spo:anon#3519a86cf88c3d6c4b0c666e0cabf84aefd57b4db972d20ad06adb06f6596554::" providerId="AD" clId="Web-{51B1860B-07AC-427D-87A9-A5B0E8B44696}" dt="2021-05-14T12:31:59.079" v="13"/>
        <pc:sldMkLst>
          <pc:docMk/>
          <pc:sldMk cId="1079163246" sldId="305"/>
        </pc:sldMkLst>
        <pc:spChg chg="del">
          <ac:chgData name="来宾用户" userId="S::urn:spo:anon#3519a86cf88c3d6c4b0c666e0cabf84aefd57b4db972d20ad06adb06f6596554::" providerId="AD" clId="Web-{51B1860B-07AC-427D-87A9-A5B0E8B44696}" dt="2021-05-14T12:31:24.391" v="4"/>
          <ac:spMkLst>
            <pc:docMk/>
            <pc:sldMk cId="1079163246" sldId="305"/>
            <ac:spMk id="7" creationId="{00000000-0000-0000-0000-000000000000}"/>
          </ac:spMkLst>
        </pc:spChg>
        <pc:spChg chg="del">
          <ac:chgData name="来宾用户" userId="S::urn:spo:anon#3519a86cf88c3d6c4b0c666e0cabf84aefd57b4db972d20ad06adb06f6596554::" providerId="AD" clId="Web-{51B1860B-07AC-427D-87A9-A5B0E8B44696}" dt="2021-05-14T12:31:27.516" v="5"/>
          <ac:spMkLst>
            <pc:docMk/>
            <pc:sldMk cId="1079163246" sldId="305"/>
            <ac:spMk id="9" creationId="{00000000-0000-0000-0000-000000000000}"/>
          </ac:spMkLst>
        </pc:spChg>
        <pc:grpChg chg="add">
          <ac:chgData name="来宾用户" userId="S::urn:spo:anon#3519a86cf88c3d6c4b0c666e0cabf84aefd57b4db972d20ad06adb06f6596554::" providerId="AD" clId="Web-{51B1860B-07AC-427D-87A9-A5B0E8B44696}" dt="2021-05-14T12:31:58.282" v="12"/>
          <ac:grpSpMkLst>
            <pc:docMk/>
            <pc:sldMk cId="1079163246" sldId="305"/>
            <ac:grpSpMk id="12" creationId="{984A7CCC-7E6C-4472-9906-0D6976DB914B}"/>
          </ac:grpSpMkLst>
        </pc:grpChg>
        <pc:grpChg chg="add">
          <ac:chgData name="来宾用户" userId="S::urn:spo:anon#3519a86cf88c3d6c4b0c666e0cabf84aefd57b4db972d20ad06adb06f6596554::" providerId="AD" clId="Web-{51B1860B-07AC-427D-87A9-A5B0E8B44696}" dt="2021-05-14T12:31:59.079" v="13"/>
          <ac:grpSpMkLst>
            <pc:docMk/>
            <pc:sldMk cId="1079163246" sldId="305"/>
            <ac:grpSpMk id="15" creationId="{9F93742E-D56C-432A-87FB-47FD82707830}"/>
          </ac:grpSpMkLst>
        </pc:grpChg>
        <pc:graphicFrameChg chg="del">
          <ac:chgData name="来宾用户" userId="S::urn:spo:anon#3519a86cf88c3d6c4b0c666e0cabf84aefd57b4db972d20ad06adb06f6596554::" providerId="AD" clId="Web-{51B1860B-07AC-427D-87A9-A5B0E8B44696}" dt="2021-05-14T12:31:40.438" v="8"/>
          <ac:graphicFrameMkLst>
            <pc:docMk/>
            <pc:sldMk cId="1079163246" sldId="305"/>
            <ac:graphicFrameMk id="10" creationId="{00000000-0000-0000-0000-000000000000}"/>
          </ac:graphicFrameMkLst>
        </pc:graphicFrameChg>
        <pc:picChg chg="add mod">
          <ac:chgData name="来宾用户" userId="S::urn:spo:anon#3519a86cf88c3d6c4b0c666e0cabf84aefd57b4db972d20ad06adb06f6596554::" providerId="AD" clId="Web-{51B1860B-07AC-427D-87A9-A5B0E8B44696}" dt="2021-05-14T12:31:42.344" v="9" actId="1076"/>
          <ac:picMkLst>
            <pc:docMk/>
            <pc:sldMk cId="1079163246" sldId="305"/>
            <ac:picMk id="3" creationId="{E6C10DFA-2332-4948-B617-E90ACE406241}"/>
          </ac:picMkLst>
        </pc:picChg>
        <pc:picChg chg="add mod">
          <ac:chgData name="来宾用户" userId="S::urn:spo:anon#3519a86cf88c3d6c4b0c666e0cabf84aefd57b4db972d20ad06adb06f6596554::" providerId="AD" clId="Web-{51B1860B-07AC-427D-87A9-A5B0E8B44696}" dt="2021-05-14T12:31:49.985" v="11" actId="1076"/>
          <ac:picMkLst>
            <pc:docMk/>
            <pc:sldMk cId="1079163246" sldId="305"/>
            <ac:picMk id="5" creationId="{32699207-C36C-4A06-BCB0-1A7F4734A055}"/>
          </ac:picMkLst>
        </pc:picChg>
        <pc:picChg chg="del">
          <ac:chgData name="来宾用户" userId="S::urn:spo:anon#3519a86cf88c3d6c4b0c666e0cabf84aefd57b4db972d20ad06adb06f6596554::" providerId="AD" clId="Web-{51B1860B-07AC-427D-87A9-A5B0E8B44696}" dt="2021-05-14T12:31:20.203" v="2"/>
          <ac:picMkLst>
            <pc:docMk/>
            <pc:sldMk cId="1079163246" sldId="305"/>
            <ac:picMk id="6" creationId="{00000000-0000-0000-0000-000000000000}"/>
          </ac:picMkLst>
        </pc:picChg>
      </pc:sldChg>
    </pc:docChg>
  </pc:docChgLst>
  <pc:docChgLst>
    <pc:chgData name="来宾用户" userId="S::urn:spo:anon#3519a86cf88c3d6c4b0c666e0cabf84aefd57b4db972d20ad06adb06f6596554::" providerId="AD" clId="Web-{00000000-0000-0000-0000-000000000000}"/>
    <pc:docChg chg="delSld modSld">
      <pc:chgData name="来宾用户" userId="S::urn:spo:anon#3519a86cf88c3d6c4b0c666e0cabf84aefd57b4db972d20ad06adb06f6596554::" providerId="AD" clId="Web-{00000000-0000-0000-0000-000000000000}" dt="2021-05-14T14:27:51.995" v="328" actId="20577"/>
      <pc:docMkLst>
        <pc:docMk/>
      </pc:docMkLst>
      <pc:sldChg chg="modSp">
        <pc:chgData name="来宾用户" userId="S::urn:spo:anon#3519a86cf88c3d6c4b0c666e0cabf84aefd57b4db972d20ad06adb06f6596554::" providerId="AD" clId="Web-{00000000-0000-0000-0000-000000000000}" dt="2021-05-14T12:32:40.341" v="0" actId="1076"/>
        <pc:sldMkLst>
          <pc:docMk/>
          <pc:sldMk cId="0" sldId="273"/>
        </pc:sldMkLst>
        <pc:picChg chg="mod">
          <ac:chgData name="来宾用户" userId="S::urn:spo:anon#3519a86cf88c3d6c4b0c666e0cabf84aefd57b4db972d20ad06adb06f6596554::" providerId="AD" clId="Web-{00000000-0000-0000-0000-000000000000}" dt="2021-05-14T12:32:40.341" v="0" actId="1076"/>
          <ac:picMkLst>
            <pc:docMk/>
            <pc:sldMk cId="0" sldId="273"/>
            <ac:picMk id="20" creationId="{00000000-0000-0000-0000-000000000000}"/>
          </ac:picMkLst>
        </pc:picChg>
      </pc:sldChg>
      <pc:sldChg chg="del">
        <pc:chgData name="来宾用户" userId="S::urn:spo:anon#3519a86cf88c3d6c4b0c666e0cabf84aefd57b4db972d20ad06adb06f6596554::" providerId="AD" clId="Web-{00000000-0000-0000-0000-000000000000}" dt="2021-05-14T12:38:05.583" v="88"/>
        <pc:sldMkLst>
          <pc:docMk/>
          <pc:sldMk cId="1737000598" sldId="284"/>
        </pc:sldMkLst>
      </pc:sldChg>
      <pc:sldChg chg="modSp">
        <pc:chgData name="来宾用户" userId="S::urn:spo:anon#3519a86cf88c3d6c4b0c666e0cabf84aefd57b4db972d20ad06adb06f6596554::" providerId="AD" clId="Web-{00000000-0000-0000-0000-000000000000}" dt="2021-05-14T12:34:39.594" v="50" actId="20577"/>
        <pc:sldMkLst>
          <pc:docMk/>
          <pc:sldMk cId="0" sldId="296"/>
        </pc:sldMkLst>
        <pc:spChg chg="mod">
          <ac:chgData name="来宾用户" userId="S::urn:spo:anon#3519a86cf88c3d6c4b0c666e0cabf84aefd57b4db972d20ad06adb06f6596554::" providerId="AD" clId="Web-{00000000-0000-0000-0000-000000000000}" dt="2021-05-14T12:34:39.594" v="50" actId="20577"/>
          <ac:spMkLst>
            <pc:docMk/>
            <pc:sldMk cId="0" sldId="296"/>
            <ac:spMk id="46" creationId="{00000000-0000-0000-0000-000000000000}"/>
          </ac:spMkLst>
        </pc:spChg>
      </pc:sldChg>
      <pc:sldChg chg="addSp delSp modSp">
        <pc:chgData name="来宾用户" userId="S::urn:spo:anon#3519a86cf88c3d6c4b0c666e0cabf84aefd57b4db972d20ad06adb06f6596554::" providerId="AD" clId="Web-{00000000-0000-0000-0000-000000000000}" dt="2021-05-14T14:27:51.995" v="328" actId="20577"/>
        <pc:sldMkLst>
          <pc:docMk/>
          <pc:sldMk cId="1079163246" sldId="305"/>
        </pc:sldMkLst>
        <pc:spChg chg="mod">
          <ac:chgData name="来宾用户" userId="S::urn:spo:anon#3519a86cf88c3d6c4b0c666e0cabf84aefd57b4db972d20ad06adb06f6596554::" providerId="AD" clId="Web-{00000000-0000-0000-0000-000000000000}" dt="2021-05-14T13:00:18.787" v="305" actId="20577"/>
          <ac:spMkLst>
            <pc:docMk/>
            <pc:sldMk cId="1079163246" sldId="305"/>
            <ac:spMk id="46" creationId="{00000000-0000-0000-0000-000000000000}"/>
          </ac:spMkLst>
        </pc:spChg>
        <pc:spChg chg="mod">
          <ac:chgData name="来宾用户" userId="S::urn:spo:anon#3519a86cf88c3d6c4b0c666e0cabf84aefd57b4db972d20ad06adb06f6596554::" providerId="AD" clId="Web-{00000000-0000-0000-0000-000000000000}" dt="2021-05-14T14:27:51.995" v="328" actId="20577"/>
          <ac:spMkLst>
            <pc:docMk/>
            <pc:sldMk cId="1079163246" sldId="305"/>
            <ac:spMk id="50" creationId="{00000000-0000-0000-0000-000000000000}"/>
          </ac:spMkLst>
        </pc:spChg>
        <pc:grpChg chg="del">
          <ac:chgData name="来宾用户" userId="S::urn:spo:anon#3519a86cf88c3d6c4b0c666e0cabf84aefd57b4db972d20ad06adb06f6596554::" providerId="AD" clId="Web-{00000000-0000-0000-0000-000000000000}" dt="2021-05-14T12:33:00.701" v="2"/>
          <ac:grpSpMkLst>
            <pc:docMk/>
            <pc:sldMk cId="1079163246" sldId="305"/>
            <ac:grpSpMk id="12" creationId="{984A7CCC-7E6C-4472-9906-0D6976DB914B}"/>
          </ac:grpSpMkLst>
        </pc:grpChg>
        <pc:grpChg chg="del">
          <ac:chgData name="来宾用户" userId="S::urn:spo:anon#3519a86cf88c3d6c4b0c666e0cabf84aefd57b4db972d20ad06adb06f6596554::" providerId="AD" clId="Web-{00000000-0000-0000-0000-000000000000}" dt="2021-05-14T12:32:53.466" v="1"/>
          <ac:grpSpMkLst>
            <pc:docMk/>
            <pc:sldMk cId="1079163246" sldId="305"/>
            <ac:grpSpMk id="15" creationId="{9F93742E-D56C-432A-87FB-47FD82707830}"/>
          </ac:grpSpMkLst>
        </pc:grpChg>
        <pc:picChg chg="mod">
          <ac:chgData name="来宾用户" userId="S::urn:spo:anon#3519a86cf88c3d6c4b0c666e0cabf84aefd57b4db972d20ad06adb06f6596554::" providerId="AD" clId="Web-{00000000-0000-0000-0000-000000000000}" dt="2021-05-14T12:35:16.641" v="58" actId="1076"/>
          <ac:picMkLst>
            <pc:docMk/>
            <pc:sldMk cId="1079163246" sldId="305"/>
            <ac:picMk id="3" creationId="{E6C10DFA-2332-4948-B617-E90ACE406241}"/>
          </ac:picMkLst>
        </pc:picChg>
        <pc:picChg chg="mod">
          <ac:chgData name="来宾用户" userId="S::urn:spo:anon#3519a86cf88c3d6c4b0c666e0cabf84aefd57b4db972d20ad06adb06f6596554::" providerId="AD" clId="Web-{00000000-0000-0000-0000-000000000000}" dt="2021-05-14T12:33:25.904" v="10" actId="1076"/>
          <ac:picMkLst>
            <pc:docMk/>
            <pc:sldMk cId="1079163246" sldId="305"/>
            <ac:picMk id="5" creationId="{32699207-C36C-4A06-BCB0-1A7F4734A055}"/>
          </ac:picMkLst>
        </pc:picChg>
        <pc:picChg chg="add mod">
          <ac:chgData name="来宾用户" userId="S::urn:spo:anon#3519a86cf88c3d6c4b0c666e0cabf84aefd57b4db972d20ad06adb06f6596554::" providerId="AD" clId="Web-{00000000-0000-0000-0000-000000000000}" dt="2021-05-14T12:34:51.875" v="51" actId="1076"/>
          <ac:picMkLst>
            <pc:docMk/>
            <pc:sldMk cId="1079163246" sldId="305"/>
            <ac:picMk id="6" creationId="{4C7CF13A-CC7A-4BDA-A585-43062F58199E}"/>
          </ac:picMkLst>
        </pc:picChg>
        <pc:picChg chg="add mod">
          <ac:chgData name="来宾用户" userId="S::urn:spo:anon#3519a86cf88c3d6c4b0c666e0cabf84aefd57b4db972d20ad06adb06f6596554::" providerId="AD" clId="Web-{00000000-0000-0000-0000-000000000000}" dt="2021-05-14T12:34:02.686" v="17" actId="1076"/>
          <ac:picMkLst>
            <pc:docMk/>
            <pc:sldMk cId="1079163246" sldId="305"/>
            <ac:picMk id="7" creationId="{8F1D4430-29B5-4DFD-A106-828A31E7EA38}"/>
          </ac:picMkLst>
        </pc:picChg>
        <pc:picChg chg="add mod">
          <ac:chgData name="来宾用户" userId="S::urn:spo:anon#3519a86cf88c3d6c4b0c666e0cabf84aefd57b4db972d20ad06adb06f6596554::" providerId="AD" clId="Web-{00000000-0000-0000-0000-000000000000}" dt="2021-05-14T12:33:27.826" v="11" actId="1076"/>
          <ac:picMkLst>
            <pc:docMk/>
            <pc:sldMk cId="1079163246" sldId="305"/>
            <ac:picMk id="57" creationId="{7D720F9E-FB72-4BDB-9271-090031459E83}"/>
          </ac:picMkLst>
        </pc:picChg>
        <pc:cxnChg chg="add mod">
          <ac:chgData name="来宾用户" userId="S::urn:spo:anon#3519a86cf88c3d6c4b0c666e0cabf84aefd57b4db972d20ad06adb06f6596554::" providerId="AD" clId="Web-{00000000-0000-0000-0000-000000000000}" dt="2021-05-14T12:35:13.516" v="57" actId="14100"/>
          <ac:cxnSpMkLst>
            <pc:docMk/>
            <pc:sldMk cId="1079163246" sldId="305"/>
            <ac:cxnSpMk id="9" creationId="{F185E842-E662-4CF7-9B47-11280A87499E}"/>
          </ac:cxnSpMkLst>
        </pc:cxnChg>
        <pc:cxnChg chg="add mod">
          <ac:chgData name="来宾用户" userId="S::urn:spo:anon#3519a86cf88c3d6c4b0c666e0cabf84aefd57b4db972d20ad06adb06f6596554::" providerId="AD" clId="Web-{00000000-0000-0000-0000-000000000000}" dt="2021-05-14T12:35:39.704" v="62" actId="14100"/>
          <ac:cxnSpMkLst>
            <pc:docMk/>
            <pc:sldMk cId="1079163246" sldId="305"/>
            <ac:cxnSpMk id="10" creationId="{E41946F0-B0D5-4B10-A4C6-91BC9053DD38}"/>
          </ac:cxnSpMkLst>
        </pc:cxnChg>
        <pc:cxnChg chg="add mod">
          <ac:chgData name="来宾用户" userId="S::urn:spo:anon#3519a86cf88c3d6c4b0c666e0cabf84aefd57b4db972d20ad06adb06f6596554::" providerId="AD" clId="Web-{00000000-0000-0000-0000-000000000000}" dt="2021-05-14T12:36:04.939" v="66" actId="14100"/>
          <ac:cxnSpMkLst>
            <pc:docMk/>
            <pc:sldMk cId="1079163246" sldId="305"/>
            <ac:cxnSpMk id="14" creationId="{DD92E37A-E14B-4988-87EF-A048677C0A6B}"/>
          </ac:cxnSpMkLst>
        </pc:cxnChg>
        <pc:cxnChg chg="add mod">
          <ac:chgData name="来宾用户" userId="S::urn:spo:anon#3519a86cf88c3d6c4b0c666e0cabf84aefd57b4db972d20ad06adb06f6596554::" providerId="AD" clId="Web-{00000000-0000-0000-0000-000000000000}" dt="2021-05-14T12:36:24.549" v="71" actId="14100"/>
          <ac:cxnSpMkLst>
            <pc:docMk/>
            <pc:sldMk cId="1079163246" sldId="305"/>
            <ac:cxnSpMk id="16" creationId="{5879EBC0-8FFB-4238-8C8B-0353C475042E}"/>
          </ac:cxnSpMkLst>
        </pc:cxnChg>
        <pc:cxnChg chg="mod">
          <ac:chgData name="来宾用户" userId="S::urn:spo:anon#3519a86cf88c3d6c4b0c666e0cabf84aefd57b4db972d20ad06adb06f6596554::" providerId="AD" clId="Web-{00000000-0000-0000-0000-000000000000}" dt="2021-05-14T12:33:00.701" v="2"/>
          <ac:cxnSpMkLst>
            <pc:docMk/>
            <pc:sldMk cId="1079163246" sldId="305"/>
            <ac:cxnSpMk id="25" creationId="{DF668E7E-AD69-4AA4-8BA7-1340892DB5E4}"/>
          </ac:cxnSpMkLst>
        </pc:cxnChg>
        <pc:cxnChg chg="mod">
          <ac:chgData name="来宾用户" userId="S::urn:spo:anon#3519a86cf88c3d6c4b0c666e0cabf84aefd57b4db972d20ad06adb06f6596554::" providerId="AD" clId="Web-{00000000-0000-0000-0000-000000000000}" dt="2021-05-14T12:32:53.466" v="1"/>
          <ac:cxnSpMkLst>
            <pc:docMk/>
            <pc:sldMk cId="1079163246" sldId="305"/>
            <ac:cxnSpMk id="31" creationId="{5F938EE5-D899-48D5-85CC-542E9EC2DF09}"/>
          </ac:cxnSpMkLst>
        </pc:cxnChg>
        <pc:cxnChg chg="mod">
          <ac:chgData name="来宾用户" userId="S::urn:spo:anon#3519a86cf88c3d6c4b0c666e0cabf84aefd57b4db972d20ad06adb06f6596554::" providerId="AD" clId="Web-{00000000-0000-0000-0000-000000000000}" dt="2021-05-14T12:32:53.466" v="1"/>
          <ac:cxnSpMkLst>
            <pc:docMk/>
            <pc:sldMk cId="1079163246" sldId="305"/>
            <ac:cxnSpMk id="43" creationId="{65613681-AF4D-4D57-9BC3-7B5E79E7A42B}"/>
          </ac:cxnSpMkLst>
        </pc:cxnChg>
        <pc:cxnChg chg="mod">
          <ac:chgData name="来宾用户" userId="S::urn:spo:anon#3519a86cf88c3d6c4b0c666e0cabf84aefd57b4db972d20ad06adb06f6596554::" providerId="AD" clId="Web-{00000000-0000-0000-0000-000000000000}" dt="2021-05-14T12:32:53.466" v="1"/>
          <ac:cxnSpMkLst>
            <pc:docMk/>
            <pc:sldMk cId="1079163246" sldId="305"/>
            <ac:cxnSpMk id="51" creationId="{56773AFE-C8BA-4EFF-B450-C7B09799D6F1}"/>
          </ac:cxnSpMkLst>
        </pc:cxnChg>
      </pc:sldChg>
      <pc:sldChg chg="modSp">
        <pc:chgData name="来宾用户" userId="S::urn:spo:anon#3519a86cf88c3d6c4b0c666e0cabf84aefd57b4db972d20ad06adb06f6596554::" providerId="AD" clId="Web-{00000000-0000-0000-0000-000000000000}" dt="2021-05-14T14:27:20.369" v="324" actId="20577"/>
        <pc:sldMkLst>
          <pc:docMk/>
          <pc:sldMk cId="3413270828" sldId="306"/>
        </pc:sldMkLst>
        <pc:spChg chg="mod">
          <ac:chgData name="来宾用户" userId="S::urn:spo:anon#3519a86cf88c3d6c4b0c666e0cabf84aefd57b4db972d20ad06adb06f6596554::" providerId="AD" clId="Web-{00000000-0000-0000-0000-000000000000}" dt="2021-05-14T14:27:20.369" v="324" actId="20577"/>
          <ac:spMkLst>
            <pc:docMk/>
            <pc:sldMk cId="3413270828" sldId="306"/>
            <ac:spMk id="50" creationId="{00000000-0000-0000-0000-000000000000}"/>
          </ac:spMkLst>
        </pc:spChg>
      </pc:sldChg>
    </pc:docChg>
  </pc:docChgLst>
  <pc:docChgLst>
    <pc:chgData name="Li, Yulin" userId="ac402ddd-df24-4af9-a4aa-f43b2d92fd11" providerId="ADAL" clId="{F5E1E852-C616-B94E-B560-E0CB19DEEB64}"/>
    <pc:docChg chg="undo redo custSel addSld delSld modSld sldOrd">
      <pc:chgData name="Li, Yulin" userId="ac402ddd-df24-4af9-a4aa-f43b2d92fd11" providerId="ADAL" clId="{F5E1E852-C616-B94E-B560-E0CB19DEEB64}" dt="2021-05-15T03:31:43.503" v="4285" actId="14100"/>
      <pc:docMkLst>
        <pc:docMk/>
      </pc:docMkLst>
      <pc:sldChg chg="addSp delSp modSp mod modNotesTx">
        <pc:chgData name="Li, Yulin" userId="ac402ddd-df24-4af9-a4aa-f43b2d92fd11" providerId="ADAL" clId="{F5E1E852-C616-B94E-B560-E0CB19DEEB64}" dt="2021-05-14T13:42:28.291" v="1642" actId="113"/>
        <pc:sldMkLst>
          <pc:docMk/>
          <pc:sldMk cId="0" sldId="267"/>
        </pc:sldMkLst>
        <pc:spChg chg="add mod">
          <ac:chgData name="Li, Yulin" userId="ac402ddd-df24-4af9-a4aa-f43b2d92fd11" providerId="ADAL" clId="{F5E1E852-C616-B94E-B560-E0CB19DEEB64}" dt="2021-05-14T10:59:30.603" v="285" actId="1076"/>
          <ac:spMkLst>
            <pc:docMk/>
            <pc:sldMk cId="0" sldId="267"/>
            <ac:spMk id="2" creationId="{52AA4ABF-698F-2A48-AEE6-6E0D103BE500}"/>
          </ac:spMkLst>
        </pc:spChg>
        <pc:spChg chg="mod">
          <ac:chgData name="Li, Yulin" userId="ac402ddd-df24-4af9-a4aa-f43b2d92fd11" providerId="ADAL" clId="{F5E1E852-C616-B94E-B560-E0CB19DEEB64}" dt="2021-05-14T13:42:28.291" v="1642" actId="113"/>
          <ac:spMkLst>
            <pc:docMk/>
            <pc:sldMk cId="0" sldId="267"/>
            <ac:spMk id="3" creationId="{00000000-0000-0000-0000-000000000000}"/>
          </ac:spMkLst>
        </pc:spChg>
        <pc:spChg chg="del">
          <ac:chgData name="Li, Yulin" userId="ac402ddd-df24-4af9-a4aa-f43b2d92fd11" providerId="ADAL" clId="{F5E1E852-C616-B94E-B560-E0CB19DEEB64}" dt="2021-05-14T10:53:54.718" v="240" actId="478"/>
          <ac:spMkLst>
            <pc:docMk/>
            <pc:sldMk cId="0" sldId="267"/>
            <ac:spMk id="10" creationId="{00000000-0000-0000-0000-000000000000}"/>
          </ac:spMkLst>
        </pc:spChg>
        <pc:spChg chg="mod">
          <ac:chgData name="Li, Yulin" userId="ac402ddd-df24-4af9-a4aa-f43b2d92fd11" providerId="ADAL" clId="{F5E1E852-C616-B94E-B560-E0CB19DEEB64}" dt="2021-05-14T11:15:35.822" v="737" actId="1076"/>
          <ac:spMkLst>
            <pc:docMk/>
            <pc:sldMk cId="0" sldId="267"/>
            <ac:spMk id="14" creationId="{00000000-0000-0000-0000-000000000000}"/>
          </ac:spMkLst>
        </pc:spChg>
        <pc:spChg chg="add mod">
          <ac:chgData name="Li, Yulin" userId="ac402ddd-df24-4af9-a4aa-f43b2d92fd11" providerId="ADAL" clId="{F5E1E852-C616-B94E-B560-E0CB19DEEB64}" dt="2021-05-14T11:04:34.460" v="334" actId="20577"/>
          <ac:spMkLst>
            <pc:docMk/>
            <pc:sldMk cId="0" sldId="267"/>
            <ac:spMk id="17" creationId="{26C3EAA2-F077-D245-93A1-759779060126}"/>
          </ac:spMkLst>
        </pc:spChg>
        <pc:picChg chg="del">
          <ac:chgData name="Li, Yulin" userId="ac402ddd-df24-4af9-a4aa-f43b2d92fd11" providerId="ADAL" clId="{F5E1E852-C616-B94E-B560-E0CB19DEEB64}" dt="2021-05-14T10:50:19.616" v="94" actId="478"/>
          <ac:picMkLst>
            <pc:docMk/>
            <pc:sldMk cId="0" sldId="267"/>
            <ac:picMk id="9" creationId="{00000000-0000-0000-0000-000000000000}"/>
          </ac:picMkLst>
        </pc:picChg>
        <pc:picChg chg="add del mod">
          <ac:chgData name="Li, Yulin" userId="ac402ddd-df24-4af9-a4aa-f43b2d92fd11" providerId="ADAL" clId="{F5E1E852-C616-B94E-B560-E0CB19DEEB64}" dt="2021-05-14T10:55:16.075" v="249" actId="478"/>
          <ac:picMkLst>
            <pc:docMk/>
            <pc:sldMk cId="0" sldId="267"/>
            <ac:picMk id="15" creationId="{B325D8E4-3EB6-E940-B7DC-5593DEE59180}"/>
          </ac:picMkLst>
        </pc:picChg>
        <pc:picChg chg="add mod">
          <ac:chgData name="Li, Yulin" userId="ac402ddd-df24-4af9-a4aa-f43b2d92fd11" providerId="ADAL" clId="{F5E1E852-C616-B94E-B560-E0CB19DEEB64}" dt="2021-05-14T10:56:38.922" v="269" actId="1076"/>
          <ac:picMkLst>
            <pc:docMk/>
            <pc:sldMk cId="0" sldId="267"/>
            <ac:picMk id="16" creationId="{118191B2-C840-B44A-A43B-FBE5A6473703}"/>
          </ac:picMkLst>
        </pc:picChg>
        <pc:picChg chg="add del mod">
          <ac:chgData name="Li, Yulin" userId="ac402ddd-df24-4af9-a4aa-f43b2d92fd11" providerId="ADAL" clId="{F5E1E852-C616-B94E-B560-E0CB19DEEB64}" dt="2021-05-14T10:55:37.588" v="252" actId="478"/>
          <ac:picMkLst>
            <pc:docMk/>
            <pc:sldMk cId="0" sldId="267"/>
            <ac:picMk id="1026" creationId="{CB8CFDEE-F9EB-F740-829C-049B29CAAC30}"/>
          </ac:picMkLst>
        </pc:picChg>
      </pc:sldChg>
      <pc:sldChg chg="addSp delSp modSp mod addCm modCm">
        <pc:chgData name="Li, Yulin" userId="ac402ddd-df24-4af9-a4aa-f43b2d92fd11" providerId="ADAL" clId="{F5E1E852-C616-B94E-B560-E0CB19DEEB64}" dt="2021-05-14T15:47:04.180" v="3956" actId="478"/>
        <pc:sldMkLst>
          <pc:docMk/>
          <pc:sldMk cId="0" sldId="268"/>
        </pc:sldMkLst>
        <pc:spChg chg="mod">
          <ac:chgData name="Li, Yulin" userId="ac402ddd-df24-4af9-a4aa-f43b2d92fd11" providerId="ADAL" clId="{F5E1E852-C616-B94E-B560-E0CB19DEEB64}" dt="2021-05-14T15:44:37.601" v="3945" actId="20577"/>
          <ac:spMkLst>
            <pc:docMk/>
            <pc:sldMk cId="0" sldId="268"/>
            <ac:spMk id="6" creationId="{00000000-0000-0000-0000-000000000000}"/>
          </ac:spMkLst>
        </pc:spChg>
        <pc:picChg chg="add mod">
          <ac:chgData name="Li, Yulin" userId="ac402ddd-df24-4af9-a4aa-f43b2d92fd11" providerId="ADAL" clId="{F5E1E852-C616-B94E-B560-E0CB19DEEB64}" dt="2021-05-14T15:44:46.318" v="3946" actId="1076"/>
          <ac:picMkLst>
            <pc:docMk/>
            <pc:sldMk cId="0" sldId="268"/>
            <ac:picMk id="2" creationId="{E92FC8C4-5C19-A54C-997F-ABA04C9F6375}"/>
          </ac:picMkLst>
        </pc:picChg>
        <pc:picChg chg="add del mod modCrop">
          <ac:chgData name="Li, Yulin" userId="ac402ddd-df24-4af9-a4aa-f43b2d92fd11" providerId="ADAL" clId="{F5E1E852-C616-B94E-B560-E0CB19DEEB64}" dt="2021-05-14T15:47:04.180" v="3956" actId="478"/>
          <ac:picMkLst>
            <pc:docMk/>
            <pc:sldMk cId="0" sldId="268"/>
            <ac:picMk id="3" creationId="{369856D0-7088-0A4C-9AFE-949EC546736D}"/>
          </ac:picMkLst>
        </pc:picChg>
      </pc:sldChg>
      <pc:sldChg chg="modSp mod">
        <pc:chgData name="Li, Yulin" userId="ac402ddd-df24-4af9-a4aa-f43b2d92fd11" providerId="ADAL" clId="{F5E1E852-C616-B94E-B560-E0CB19DEEB64}" dt="2021-05-14T11:16:51.041" v="758" actId="1036"/>
        <pc:sldMkLst>
          <pc:docMk/>
          <pc:sldMk cId="0" sldId="270"/>
        </pc:sldMkLst>
        <pc:spChg chg="mod">
          <ac:chgData name="Li, Yulin" userId="ac402ddd-df24-4af9-a4aa-f43b2d92fd11" providerId="ADAL" clId="{F5E1E852-C616-B94E-B560-E0CB19DEEB64}" dt="2021-05-14T11:16:36.430" v="739" actId="403"/>
          <ac:spMkLst>
            <pc:docMk/>
            <pc:sldMk cId="0" sldId="270"/>
            <ac:spMk id="3" creationId="{00000000-0000-0000-0000-000000000000}"/>
          </ac:spMkLst>
        </pc:spChg>
        <pc:spChg chg="mod">
          <ac:chgData name="Li, Yulin" userId="ac402ddd-df24-4af9-a4aa-f43b2d92fd11" providerId="ADAL" clId="{F5E1E852-C616-B94E-B560-E0CB19DEEB64}" dt="2021-05-14T11:16:48.218" v="750" actId="1036"/>
          <ac:spMkLst>
            <pc:docMk/>
            <pc:sldMk cId="0" sldId="270"/>
            <ac:spMk id="20" creationId="{00000000-0000-0000-0000-000000000000}"/>
          </ac:spMkLst>
        </pc:spChg>
        <pc:grpChg chg="mod">
          <ac:chgData name="Li, Yulin" userId="ac402ddd-df24-4af9-a4aa-f43b2d92fd11" providerId="ADAL" clId="{F5E1E852-C616-B94E-B560-E0CB19DEEB64}" dt="2021-05-14T11:16:51.041" v="758" actId="1036"/>
          <ac:grpSpMkLst>
            <pc:docMk/>
            <pc:sldMk cId="0" sldId="270"/>
            <ac:grpSpMk id="17" creationId="{00000000-0000-0000-0000-000000000000}"/>
          </ac:grpSpMkLst>
        </pc:grpChg>
      </pc:sldChg>
      <pc:sldChg chg="addSp delSp modSp mod">
        <pc:chgData name="Li, Yulin" userId="ac402ddd-df24-4af9-a4aa-f43b2d92fd11" providerId="ADAL" clId="{F5E1E852-C616-B94E-B560-E0CB19DEEB64}" dt="2021-05-14T13:28:33.188" v="1637" actId="1076"/>
        <pc:sldMkLst>
          <pc:docMk/>
          <pc:sldMk cId="0" sldId="271"/>
        </pc:sldMkLst>
        <pc:spChg chg="add mod">
          <ac:chgData name="Li, Yulin" userId="ac402ddd-df24-4af9-a4aa-f43b2d92fd11" providerId="ADAL" clId="{F5E1E852-C616-B94E-B560-E0CB19DEEB64}" dt="2021-05-14T13:28:33.188" v="1637" actId="1076"/>
          <ac:spMkLst>
            <pc:docMk/>
            <pc:sldMk cId="0" sldId="271"/>
            <ac:spMk id="2" creationId="{A08C72AB-E67D-AD49-B519-7327B97C8761}"/>
          </ac:spMkLst>
        </pc:spChg>
        <pc:spChg chg="del mod">
          <ac:chgData name="Li, Yulin" userId="ac402ddd-df24-4af9-a4aa-f43b2d92fd11" providerId="ADAL" clId="{F5E1E852-C616-B94E-B560-E0CB19DEEB64}" dt="2021-05-14T11:22:04.807" v="900" actId="478"/>
          <ac:spMkLst>
            <pc:docMk/>
            <pc:sldMk cId="0" sldId="271"/>
            <ac:spMk id="3" creationId="{00000000-0000-0000-0000-000000000000}"/>
          </ac:spMkLst>
        </pc:spChg>
        <pc:spChg chg="mod">
          <ac:chgData name="Li, Yulin" userId="ac402ddd-df24-4af9-a4aa-f43b2d92fd11" providerId="ADAL" clId="{F5E1E852-C616-B94E-B560-E0CB19DEEB64}" dt="2021-05-14T11:21:27.495" v="892" actId="20577"/>
          <ac:spMkLst>
            <pc:docMk/>
            <pc:sldMk cId="0" sldId="271"/>
            <ac:spMk id="5" creationId="{00000000-0000-0000-0000-000000000000}"/>
          </ac:spMkLst>
        </pc:spChg>
        <pc:spChg chg="del mod">
          <ac:chgData name="Li, Yulin" userId="ac402ddd-df24-4af9-a4aa-f43b2d92fd11" providerId="ADAL" clId="{F5E1E852-C616-B94E-B560-E0CB19DEEB64}" dt="2021-05-14T11:28:18.021" v="1059" actId="478"/>
          <ac:spMkLst>
            <pc:docMk/>
            <pc:sldMk cId="0" sldId="271"/>
            <ac:spMk id="7" creationId="{00000000-0000-0000-0000-000000000000}"/>
          </ac:spMkLst>
        </pc:spChg>
        <pc:spChg chg="add mod">
          <ac:chgData name="Li, Yulin" userId="ac402ddd-df24-4af9-a4aa-f43b2d92fd11" providerId="ADAL" clId="{F5E1E852-C616-B94E-B560-E0CB19DEEB64}" dt="2021-05-14T11:39:03.544" v="1219" actId="20577"/>
          <ac:spMkLst>
            <pc:docMk/>
            <pc:sldMk cId="0" sldId="271"/>
            <ac:spMk id="12" creationId="{DC16084E-D4E1-0E4D-8B73-3CE23F10B4A3}"/>
          </ac:spMkLst>
        </pc:spChg>
        <pc:picChg chg="del mod">
          <ac:chgData name="Li, Yulin" userId="ac402ddd-df24-4af9-a4aa-f43b2d92fd11" providerId="ADAL" clId="{F5E1E852-C616-B94E-B560-E0CB19DEEB64}" dt="2021-05-14T11:26:15.710" v="999" actId="478"/>
          <ac:picMkLst>
            <pc:docMk/>
            <pc:sldMk cId="0" sldId="271"/>
            <ac:picMk id="6" creationId="{00000000-0000-0000-0000-000000000000}"/>
          </ac:picMkLst>
        </pc:picChg>
        <pc:picChg chg="add mod">
          <ac:chgData name="Li, Yulin" userId="ac402ddd-df24-4af9-a4aa-f43b2d92fd11" providerId="ADAL" clId="{F5E1E852-C616-B94E-B560-E0CB19DEEB64}" dt="2021-05-14T11:27:05.850" v="1025" actId="1076"/>
          <ac:picMkLst>
            <pc:docMk/>
            <pc:sldMk cId="0" sldId="271"/>
            <ac:picMk id="14" creationId="{0DCED999-DF86-3649-8010-23480BC9728C}"/>
          </ac:picMkLst>
        </pc:picChg>
      </pc:sldChg>
      <pc:sldChg chg="modSp mod">
        <pc:chgData name="Li, Yulin" userId="ac402ddd-df24-4af9-a4aa-f43b2d92fd11" providerId="ADAL" clId="{F5E1E852-C616-B94E-B560-E0CB19DEEB64}" dt="2021-05-14T13:48:41.998" v="1682" actId="20577"/>
        <pc:sldMkLst>
          <pc:docMk/>
          <pc:sldMk cId="0" sldId="272"/>
        </pc:sldMkLst>
        <pc:spChg chg="mod">
          <ac:chgData name="Li, Yulin" userId="ac402ddd-df24-4af9-a4aa-f43b2d92fd11" providerId="ADAL" clId="{F5E1E852-C616-B94E-B560-E0CB19DEEB64}" dt="2021-05-14T13:48:41.998" v="1682" actId="20577"/>
          <ac:spMkLst>
            <pc:docMk/>
            <pc:sldMk cId="0" sldId="272"/>
            <ac:spMk id="5" creationId="{00000000-0000-0000-0000-000000000000}"/>
          </ac:spMkLst>
        </pc:spChg>
      </pc:sldChg>
      <pc:sldChg chg="addSp delSp modSp mod addCm modCm">
        <pc:chgData name="Li, Yulin" userId="ac402ddd-df24-4af9-a4aa-f43b2d92fd11" providerId="ADAL" clId="{F5E1E852-C616-B94E-B560-E0CB19DEEB64}" dt="2021-05-14T13:27:40.720" v="1635" actId="20577"/>
        <pc:sldMkLst>
          <pc:docMk/>
          <pc:sldMk cId="0" sldId="273"/>
        </pc:sldMkLst>
        <pc:spChg chg="mod">
          <ac:chgData name="Li, Yulin" userId="ac402ddd-df24-4af9-a4aa-f43b2d92fd11" providerId="ADAL" clId="{F5E1E852-C616-B94E-B560-E0CB19DEEB64}" dt="2021-05-14T13:00:01.600" v="1305" actId="1076"/>
          <ac:spMkLst>
            <pc:docMk/>
            <pc:sldMk cId="0" sldId="273"/>
            <ac:spMk id="3" creationId="{00000000-0000-0000-0000-000000000000}"/>
          </ac:spMkLst>
        </pc:spChg>
        <pc:spChg chg="mod">
          <ac:chgData name="Li, Yulin" userId="ac402ddd-df24-4af9-a4aa-f43b2d92fd11" providerId="ADAL" clId="{F5E1E852-C616-B94E-B560-E0CB19DEEB64}" dt="2021-05-14T11:36:02.029" v="1170" actId="20577"/>
          <ac:spMkLst>
            <pc:docMk/>
            <pc:sldMk cId="0" sldId="273"/>
            <ac:spMk id="5" creationId="{00000000-0000-0000-0000-000000000000}"/>
          </ac:spMkLst>
        </pc:spChg>
        <pc:spChg chg="add mod">
          <ac:chgData name="Li, Yulin" userId="ac402ddd-df24-4af9-a4aa-f43b2d92fd11" providerId="ADAL" clId="{F5E1E852-C616-B94E-B560-E0CB19DEEB64}" dt="2021-05-14T13:27:40.720" v="1635" actId="20577"/>
          <ac:spMkLst>
            <pc:docMk/>
            <pc:sldMk cId="0" sldId="273"/>
            <ac:spMk id="64" creationId="{3311FA81-9B4D-B64A-AE33-5A29C27C26BF}"/>
          </ac:spMkLst>
        </pc:spChg>
        <pc:spChg chg="mod">
          <ac:chgData name="Li, Yulin" userId="ac402ddd-df24-4af9-a4aa-f43b2d92fd11" providerId="ADAL" clId="{F5E1E852-C616-B94E-B560-E0CB19DEEB64}" dt="2021-05-14T13:02:06.808" v="1354" actId="1035"/>
          <ac:spMkLst>
            <pc:docMk/>
            <pc:sldMk cId="0" sldId="273"/>
            <ac:spMk id="77" creationId="{00000000-0000-0000-0000-000000000000}"/>
          </ac:spMkLst>
        </pc:spChg>
        <pc:spChg chg="mod">
          <ac:chgData name="Li, Yulin" userId="ac402ddd-df24-4af9-a4aa-f43b2d92fd11" providerId="ADAL" clId="{F5E1E852-C616-B94E-B560-E0CB19DEEB64}" dt="2021-05-14T13:02:11.180" v="1355" actId="1076"/>
          <ac:spMkLst>
            <pc:docMk/>
            <pc:sldMk cId="0" sldId="273"/>
            <ac:spMk id="78" creationId="{00000000-0000-0000-0000-000000000000}"/>
          </ac:spMkLst>
        </pc:spChg>
        <pc:spChg chg="mod">
          <ac:chgData name="Li, Yulin" userId="ac402ddd-df24-4af9-a4aa-f43b2d92fd11" providerId="ADAL" clId="{F5E1E852-C616-B94E-B560-E0CB19DEEB64}" dt="2021-05-14T13:02:16.703" v="1356" actId="1076"/>
          <ac:spMkLst>
            <pc:docMk/>
            <pc:sldMk cId="0" sldId="273"/>
            <ac:spMk id="79" creationId="{00000000-0000-0000-0000-000000000000}"/>
          </ac:spMkLst>
        </pc:spChg>
        <pc:spChg chg="mod">
          <ac:chgData name="Li, Yulin" userId="ac402ddd-df24-4af9-a4aa-f43b2d92fd11" providerId="ADAL" clId="{F5E1E852-C616-B94E-B560-E0CB19DEEB64}" dt="2021-05-14T13:02:40.268" v="1360" actId="1076"/>
          <ac:spMkLst>
            <pc:docMk/>
            <pc:sldMk cId="0" sldId="273"/>
            <ac:spMk id="80" creationId="{00000000-0000-0000-0000-000000000000}"/>
          </ac:spMkLst>
        </pc:spChg>
        <pc:spChg chg="mod">
          <ac:chgData name="Li, Yulin" userId="ac402ddd-df24-4af9-a4aa-f43b2d92fd11" providerId="ADAL" clId="{F5E1E852-C616-B94E-B560-E0CB19DEEB64}" dt="2021-05-14T13:02:33.510" v="1359" actId="1076"/>
          <ac:spMkLst>
            <pc:docMk/>
            <pc:sldMk cId="0" sldId="273"/>
            <ac:spMk id="81" creationId="{00000000-0000-0000-0000-000000000000}"/>
          </ac:spMkLst>
        </pc:spChg>
        <pc:spChg chg="mod">
          <ac:chgData name="Li, Yulin" userId="ac402ddd-df24-4af9-a4aa-f43b2d92fd11" providerId="ADAL" clId="{F5E1E852-C616-B94E-B560-E0CB19DEEB64}" dt="2021-05-14T13:02:06.808" v="1354" actId="1035"/>
          <ac:spMkLst>
            <pc:docMk/>
            <pc:sldMk cId="0" sldId="273"/>
            <ac:spMk id="82" creationId="{00000000-0000-0000-0000-000000000000}"/>
          </ac:spMkLst>
        </pc:spChg>
        <pc:spChg chg="mod">
          <ac:chgData name="Li, Yulin" userId="ac402ddd-df24-4af9-a4aa-f43b2d92fd11" providerId="ADAL" clId="{F5E1E852-C616-B94E-B560-E0CB19DEEB64}" dt="2021-05-14T13:02:06.808" v="1354" actId="1035"/>
          <ac:spMkLst>
            <pc:docMk/>
            <pc:sldMk cId="0" sldId="273"/>
            <ac:spMk id="83" creationId="{00000000-0000-0000-0000-000000000000}"/>
          </ac:spMkLst>
        </pc:spChg>
        <pc:spChg chg="mod">
          <ac:chgData name="Li, Yulin" userId="ac402ddd-df24-4af9-a4aa-f43b2d92fd11" providerId="ADAL" clId="{F5E1E852-C616-B94E-B560-E0CB19DEEB64}" dt="2021-05-14T13:02:24.844" v="1357" actId="1076"/>
          <ac:spMkLst>
            <pc:docMk/>
            <pc:sldMk cId="0" sldId="273"/>
            <ac:spMk id="84" creationId="{00000000-0000-0000-0000-000000000000}"/>
          </ac:spMkLst>
        </pc:spChg>
        <pc:grpChg chg="mod">
          <ac:chgData name="Li, Yulin" userId="ac402ddd-df24-4af9-a4aa-f43b2d92fd11" providerId="ADAL" clId="{F5E1E852-C616-B94E-B560-E0CB19DEEB64}" dt="2021-05-14T13:02:06.808" v="1354" actId="1035"/>
          <ac:grpSpMkLst>
            <pc:docMk/>
            <pc:sldMk cId="0" sldId="273"/>
            <ac:grpSpMk id="59" creationId="{00000000-0000-0000-0000-000000000000}"/>
          </ac:grpSpMkLst>
        </pc:grpChg>
        <pc:picChg chg="mod">
          <ac:chgData name="Li, Yulin" userId="ac402ddd-df24-4af9-a4aa-f43b2d92fd11" providerId="ADAL" clId="{F5E1E852-C616-B94E-B560-E0CB19DEEB64}" dt="2021-05-14T12:58:51.453" v="1292" actId="1076"/>
          <ac:picMkLst>
            <pc:docMk/>
            <pc:sldMk cId="0" sldId="273"/>
            <ac:picMk id="9" creationId="{00000000-0000-0000-0000-000000000000}"/>
          </ac:picMkLst>
        </pc:picChg>
        <pc:picChg chg="mod">
          <ac:chgData name="Li, Yulin" userId="ac402ddd-df24-4af9-a4aa-f43b2d92fd11" providerId="ADAL" clId="{F5E1E852-C616-B94E-B560-E0CB19DEEB64}" dt="2021-05-14T12:54:21.874" v="1229" actId="1076"/>
          <ac:picMkLst>
            <pc:docMk/>
            <pc:sldMk cId="0" sldId="273"/>
            <ac:picMk id="12" creationId="{00000000-0000-0000-0000-000000000000}"/>
          </ac:picMkLst>
        </pc:picChg>
        <pc:picChg chg="mod">
          <ac:chgData name="Li, Yulin" userId="ac402ddd-df24-4af9-a4aa-f43b2d92fd11" providerId="ADAL" clId="{F5E1E852-C616-B94E-B560-E0CB19DEEB64}" dt="2021-05-14T12:56:16.619" v="1268" actId="1076"/>
          <ac:picMkLst>
            <pc:docMk/>
            <pc:sldMk cId="0" sldId="273"/>
            <ac:picMk id="15" creationId="{00000000-0000-0000-0000-000000000000}"/>
          </ac:picMkLst>
        </pc:picChg>
        <pc:picChg chg="mod">
          <ac:chgData name="Li, Yulin" userId="ac402ddd-df24-4af9-a4aa-f43b2d92fd11" providerId="ADAL" clId="{F5E1E852-C616-B94E-B560-E0CB19DEEB64}" dt="2021-05-14T12:57:11.049" v="1276" actId="1076"/>
          <ac:picMkLst>
            <pc:docMk/>
            <pc:sldMk cId="0" sldId="273"/>
            <ac:picMk id="20" creationId="{00000000-0000-0000-0000-000000000000}"/>
          </ac:picMkLst>
        </pc:picChg>
        <pc:picChg chg="mod">
          <ac:chgData name="Li, Yulin" userId="ac402ddd-df24-4af9-a4aa-f43b2d92fd11" providerId="ADAL" clId="{F5E1E852-C616-B94E-B560-E0CB19DEEB64}" dt="2021-05-14T12:57:06.451" v="1275" actId="1076"/>
          <ac:picMkLst>
            <pc:docMk/>
            <pc:sldMk cId="0" sldId="273"/>
            <ac:picMk id="42" creationId="{00000000-0000-0000-0000-000000000000}"/>
          </ac:picMkLst>
        </pc:picChg>
        <pc:picChg chg="mod">
          <ac:chgData name="Li, Yulin" userId="ac402ddd-df24-4af9-a4aa-f43b2d92fd11" providerId="ADAL" clId="{F5E1E852-C616-B94E-B560-E0CB19DEEB64}" dt="2021-05-14T13:02:06.808" v="1354" actId="1035"/>
          <ac:picMkLst>
            <pc:docMk/>
            <pc:sldMk cId="0" sldId="273"/>
            <ac:picMk id="56" creationId="{00000000-0000-0000-0000-000000000000}"/>
          </ac:picMkLst>
        </pc:picChg>
        <pc:picChg chg="mod">
          <ac:chgData name="Li, Yulin" userId="ac402ddd-df24-4af9-a4aa-f43b2d92fd11" providerId="ADAL" clId="{F5E1E852-C616-B94E-B560-E0CB19DEEB64}" dt="2021-05-14T13:02:06.808" v="1354" actId="1035"/>
          <ac:picMkLst>
            <pc:docMk/>
            <pc:sldMk cId="0" sldId="273"/>
            <ac:picMk id="58" creationId="{00000000-0000-0000-0000-000000000000}"/>
          </ac:picMkLst>
        </pc:picChg>
        <pc:picChg chg="mod">
          <ac:chgData name="Li, Yulin" userId="ac402ddd-df24-4af9-a4aa-f43b2d92fd11" providerId="ADAL" clId="{F5E1E852-C616-B94E-B560-E0CB19DEEB64}" dt="2021-05-14T13:02:06.808" v="1354" actId="1035"/>
          <ac:picMkLst>
            <pc:docMk/>
            <pc:sldMk cId="0" sldId="273"/>
            <ac:picMk id="61" creationId="{00000000-0000-0000-0000-000000000000}"/>
          </ac:picMkLst>
        </pc:picChg>
        <pc:picChg chg="mod">
          <ac:chgData name="Li, Yulin" userId="ac402ddd-df24-4af9-a4aa-f43b2d92fd11" providerId="ADAL" clId="{F5E1E852-C616-B94E-B560-E0CB19DEEB64}" dt="2021-05-14T13:02:06.808" v="1354" actId="1035"/>
          <ac:picMkLst>
            <pc:docMk/>
            <pc:sldMk cId="0" sldId="273"/>
            <ac:picMk id="63" creationId="{00000000-0000-0000-0000-000000000000}"/>
          </ac:picMkLst>
        </pc:picChg>
        <pc:cxnChg chg="mod">
          <ac:chgData name="Li, Yulin" userId="ac402ddd-df24-4af9-a4aa-f43b2d92fd11" providerId="ADAL" clId="{F5E1E852-C616-B94E-B560-E0CB19DEEB64}" dt="2021-05-14T12:54:21.874" v="1229" actId="1076"/>
          <ac:cxnSpMkLst>
            <pc:docMk/>
            <pc:sldMk cId="0" sldId="273"/>
            <ac:cxnSpMk id="26" creationId="{00000000-0000-0000-0000-000000000000}"/>
          </ac:cxnSpMkLst>
        </pc:cxnChg>
        <pc:cxnChg chg="mod">
          <ac:chgData name="Li, Yulin" userId="ac402ddd-df24-4af9-a4aa-f43b2d92fd11" providerId="ADAL" clId="{F5E1E852-C616-B94E-B560-E0CB19DEEB64}" dt="2021-05-14T12:54:39.163" v="1233" actId="1035"/>
          <ac:cxnSpMkLst>
            <pc:docMk/>
            <pc:sldMk cId="0" sldId="273"/>
            <ac:cxnSpMk id="28" creationId="{00000000-0000-0000-0000-000000000000}"/>
          </ac:cxnSpMkLst>
        </pc:cxnChg>
        <pc:cxnChg chg="mod">
          <ac:chgData name="Li, Yulin" userId="ac402ddd-df24-4af9-a4aa-f43b2d92fd11" providerId="ADAL" clId="{F5E1E852-C616-B94E-B560-E0CB19DEEB64}" dt="2021-05-14T12:56:27.919" v="1270" actId="14100"/>
          <ac:cxnSpMkLst>
            <pc:docMk/>
            <pc:sldMk cId="0" sldId="273"/>
            <ac:cxnSpMk id="39" creationId="{00000000-0000-0000-0000-000000000000}"/>
          </ac:cxnSpMkLst>
        </pc:cxnChg>
        <pc:cxnChg chg="mod">
          <ac:chgData name="Li, Yulin" userId="ac402ddd-df24-4af9-a4aa-f43b2d92fd11" providerId="ADAL" clId="{F5E1E852-C616-B94E-B560-E0CB19DEEB64}" dt="2021-05-14T12:56:40.573" v="1272" actId="1076"/>
          <ac:cxnSpMkLst>
            <pc:docMk/>
            <pc:sldMk cId="0" sldId="273"/>
            <ac:cxnSpMk id="41" creationId="{00000000-0000-0000-0000-000000000000}"/>
          </ac:cxnSpMkLst>
        </pc:cxnChg>
        <pc:cxnChg chg="del mod">
          <ac:chgData name="Li, Yulin" userId="ac402ddd-df24-4af9-a4aa-f43b2d92fd11" providerId="ADAL" clId="{F5E1E852-C616-B94E-B560-E0CB19DEEB64}" dt="2021-05-14T12:59:10.023" v="1296" actId="478"/>
          <ac:cxnSpMkLst>
            <pc:docMk/>
            <pc:sldMk cId="0" sldId="273"/>
            <ac:cxnSpMk id="44" creationId="{00000000-0000-0000-0000-000000000000}"/>
          </ac:cxnSpMkLst>
        </pc:cxnChg>
        <pc:cxnChg chg="mod">
          <ac:chgData name="Li, Yulin" userId="ac402ddd-df24-4af9-a4aa-f43b2d92fd11" providerId="ADAL" clId="{F5E1E852-C616-B94E-B560-E0CB19DEEB64}" dt="2021-05-14T12:59:05.738" v="1295" actId="1076"/>
          <ac:cxnSpMkLst>
            <pc:docMk/>
            <pc:sldMk cId="0" sldId="273"/>
            <ac:cxnSpMk id="47" creationId="{00000000-0000-0000-0000-000000000000}"/>
          </ac:cxnSpMkLst>
        </pc:cxnChg>
        <pc:cxnChg chg="mod">
          <ac:chgData name="Li, Yulin" userId="ac402ddd-df24-4af9-a4aa-f43b2d92fd11" providerId="ADAL" clId="{F5E1E852-C616-B94E-B560-E0CB19DEEB64}" dt="2021-05-14T12:57:38.901" v="1280" actId="1076"/>
          <ac:cxnSpMkLst>
            <pc:docMk/>
            <pc:sldMk cId="0" sldId="273"/>
            <ac:cxnSpMk id="52" creationId="{00000000-0000-0000-0000-000000000000}"/>
          </ac:cxnSpMkLst>
        </pc:cxnChg>
        <pc:cxnChg chg="mod">
          <ac:chgData name="Li, Yulin" userId="ac402ddd-df24-4af9-a4aa-f43b2d92fd11" providerId="ADAL" clId="{F5E1E852-C616-B94E-B560-E0CB19DEEB64}" dt="2021-05-14T13:06:08.415" v="1570" actId="14100"/>
          <ac:cxnSpMkLst>
            <pc:docMk/>
            <pc:sldMk cId="0" sldId="273"/>
            <ac:cxnSpMk id="53" creationId="{00000000-0000-0000-0000-000000000000}"/>
          </ac:cxnSpMkLst>
        </pc:cxnChg>
        <pc:cxnChg chg="add mod">
          <ac:chgData name="Li, Yulin" userId="ac402ddd-df24-4af9-a4aa-f43b2d92fd11" providerId="ADAL" clId="{F5E1E852-C616-B94E-B560-E0CB19DEEB64}" dt="2021-05-14T13:01:32.831" v="1340" actId="1036"/>
          <ac:cxnSpMkLst>
            <pc:docMk/>
            <pc:sldMk cId="0" sldId="273"/>
            <ac:cxnSpMk id="60" creationId="{D7D525A3-540D-5549-A663-DC6328F030C2}"/>
          </ac:cxnSpMkLst>
        </pc:cxnChg>
        <pc:cxnChg chg="mod">
          <ac:chgData name="Li, Yulin" userId="ac402ddd-df24-4af9-a4aa-f43b2d92fd11" providerId="ADAL" clId="{F5E1E852-C616-B94E-B560-E0CB19DEEB64}" dt="2021-05-14T13:02:06.808" v="1354" actId="1035"/>
          <ac:cxnSpMkLst>
            <pc:docMk/>
            <pc:sldMk cId="0" sldId="273"/>
            <ac:cxnSpMk id="65" creationId="{00000000-0000-0000-0000-000000000000}"/>
          </ac:cxnSpMkLst>
        </pc:cxnChg>
        <pc:cxnChg chg="mod">
          <ac:chgData name="Li, Yulin" userId="ac402ddd-df24-4af9-a4aa-f43b2d92fd11" providerId="ADAL" clId="{F5E1E852-C616-B94E-B560-E0CB19DEEB64}" dt="2021-05-14T13:02:06.808" v="1354" actId="1035"/>
          <ac:cxnSpMkLst>
            <pc:docMk/>
            <pc:sldMk cId="0" sldId="273"/>
            <ac:cxnSpMk id="67" creationId="{00000000-0000-0000-0000-000000000000}"/>
          </ac:cxnSpMkLst>
        </pc:cxnChg>
        <pc:cxnChg chg="mod">
          <ac:chgData name="Li, Yulin" userId="ac402ddd-df24-4af9-a4aa-f43b2d92fd11" providerId="ADAL" clId="{F5E1E852-C616-B94E-B560-E0CB19DEEB64}" dt="2021-05-14T13:02:06.808" v="1354" actId="1035"/>
          <ac:cxnSpMkLst>
            <pc:docMk/>
            <pc:sldMk cId="0" sldId="273"/>
            <ac:cxnSpMk id="69" creationId="{00000000-0000-0000-0000-000000000000}"/>
          </ac:cxnSpMkLst>
        </pc:cxnChg>
        <pc:cxnChg chg="mod">
          <ac:chgData name="Li, Yulin" userId="ac402ddd-df24-4af9-a4aa-f43b2d92fd11" providerId="ADAL" clId="{F5E1E852-C616-B94E-B560-E0CB19DEEB64}" dt="2021-05-14T13:02:06.808" v="1354" actId="1035"/>
          <ac:cxnSpMkLst>
            <pc:docMk/>
            <pc:sldMk cId="0" sldId="273"/>
            <ac:cxnSpMk id="71" creationId="{00000000-0000-0000-0000-000000000000}"/>
          </ac:cxnSpMkLst>
        </pc:cxnChg>
        <pc:cxnChg chg="mod">
          <ac:chgData name="Li, Yulin" userId="ac402ddd-df24-4af9-a4aa-f43b2d92fd11" providerId="ADAL" clId="{F5E1E852-C616-B94E-B560-E0CB19DEEB64}" dt="2021-05-14T13:02:06.808" v="1354" actId="1035"/>
          <ac:cxnSpMkLst>
            <pc:docMk/>
            <pc:sldMk cId="0" sldId="273"/>
            <ac:cxnSpMk id="72" creationId="{00000000-0000-0000-0000-000000000000}"/>
          </ac:cxnSpMkLst>
        </pc:cxnChg>
      </pc:sldChg>
      <pc:sldChg chg="modSp mod">
        <pc:chgData name="Li, Yulin" userId="ac402ddd-df24-4af9-a4aa-f43b2d92fd11" providerId="ADAL" clId="{F5E1E852-C616-B94E-B560-E0CB19DEEB64}" dt="2021-05-14T13:28:16.093" v="1636" actId="20577"/>
        <pc:sldMkLst>
          <pc:docMk/>
          <pc:sldMk cId="0" sldId="274"/>
        </pc:sldMkLst>
        <pc:spChg chg="mod">
          <ac:chgData name="Li, Yulin" userId="ac402ddd-df24-4af9-a4aa-f43b2d92fd11" providerId="ADAL" clId="{F5E1E852-C616-B94E-B560-E0CB19DEEB64}" dt="2021-05-14T13:28:16.093" v="1636" actId="20577"/>
          <ac:spMkLst>
            <pc:docMk/>
            <pc:sldMk cId="0" sldId="274"/>
            <ac:spMk id="50" creationId="{00000000-0000-0000-0000-000000000000}"/>
          </ac:spMkLst>
        </pc:spChg>
      </pc:sldChg>
      <pc:sldChg chg="modSp mod">
        <pc:chgData name="Li, Yulin" userId="ac402ddd-df24-4af9-a4aa-f43b2d92fd11" providerId="ADAL" clId="{F5E1E852-C616-B94E-B560-E0CB19DEEB64}" dt="2021-05-14T13:06:19.300" v="1571" actId="20577"/>
        <pc:sldMkLst>
          <pc:docMk/>
          <pc:sldMk cId="0" sldId="275"/>
        </pc:sldMkLst>
        <pc:spChg chg="mod">
          <ac:chgData name="Li, Yulin" userId="ac402ddd-df24-4af9-a4aa-f43b2d92fd11" providerId="ADAL" clId="{F5E1E852-C616-B94E-B560-E0CB19DEEB64}" dt="2021-05-14T13:05:27.043" v="1569" actId="20577"/>
          <ac:spMkLst>
            <pc:docMk/>
            <pc:sldMk cId="0" sldId="275"/>
            <ac:spMk id="5" creationId="{00000000-0000-0000-0000-000000000000}"/>
          </ac:spMkLst>
        </pc:spChg>
        <pc:spChg chg="mod">
          <ac:chgData name="Li, Yulin" userId="ac402ddd-df24-4af9-a4aa-f43b2d92fd11" providerId="ADAL" clId="{F5E1E852-C616-B94E-B560-E0CB19DEEB64}" dt="2021-05-14T13:06:19.300" v="1571" actId="20577"/>
          <ac:spMkLst>
            <pc:docMk/>
            <pc:sldMk cId="0" sldId="275"/>
            <ac:spMk id="50" creationId="{00000000-0000-0000-0000-000000000000}"/>
          </ac:spMkLst>
        </pc:spChg>
      </pc:sldChg>
      <pc:sldChg chg="modSp mod">
        <pc:chgData name="Li, Yulin" userId="ac402ddd-df24-4af9-a4aa-f43b2d92fd11" providerId="ADAL" clId="{F5E1E852-C616-B94E-B560-E0CB19DEEB64}" dt="2021-05-14T15:56:51.749" v="4267" actId="1076"/>
        <pc:sldMkLst>
          <pc:docMk/>
          <pc:sldMk cId="0" sldId="276"/>
        </pc:sldMkLst>
        <pc:spChg chg="mod">
          <ac:chgData name="Li, Yulin" userId="ac402ddd-df24-4af9-a4aa-f43b2d92fd11" providerId="ADAL" clId="{F5E1E852-C616-B94E-B560-E0CB19DEEB64}" dt="2021-05-14T15:56:51.749" v="4267" actId="1076"/>
          <ac:spMkLst>
            <pc:docMk/>
            <pc:sldMk cId="0" sldId="276"/>
            <ac:spMk id="3" creationId="{00000000-0000-0000-0000-000000000000}"/>
          </ac:spMkLst>
        </pc:spChg>
      </pc:sldChg>
      <pc:sldChg chg="del">
        <pc:chgData name="Li, Yulin" userId="ac402ddd-df24-4af9-a4aa-f43b2d92fd11" providerId="ADAL" clId="{F5E1E852-C616-B94E-B560-E0CB19DEEB64}" dt="2021-05-14T13:05:19.159" v="1561" actId="2696"/>
        <pc:sldMkLst>
          <pc:docMk/>
          <pc:sldMk cId="0" sldId="277"/>
        </pc:sldMkLst>
      </pc:sldChg>
      <pc:sldChg chg="delSp modSp mod">
        <pc:chgData name="Li, Yulin" userId="ac402ddd-df24-4af9-a4aa-f43b2d92fd11" providerId="ADAL" clId="{F5E1E852-C616-B94E-B560-E0CB19DEEB64}" dt="2021-05-14T13:40:42.406" v="1641" actId="1076"/>
        <pc:sldMkLst>
          <pc:docMk/>
          <pc:sldMk cId="0" sldId="280"/>
        </pc:sldMkLst>
        <pc:spChg chg="del">
          <ac:chgData name="Li, Yulin" userId="ac402ddd-df24-4af9-a4aa-f43b2d92fd11" providerId="ADAL" clId="{F5E1E852-C616-B94E-B560-E0CB19DEEB64}" dt="2021-05-14T13:17:17.431" v="1612" actId="478"/>
          <ac:spMkLst>
            <pc:docMk/>
            <pc:sldMk cId="0" sldId="280"/>
            <ac:spMk id="15" creationId="{00000000-0000-0000-0000-000000000000}"/>
          </ac:spMkLst>
        </pc:spChg>
        <pc:spChg chg="mod">
          <ac:chgData name="Li, Yulin" userId="ac402ddd-df24-4af9-a4aa-f43b2d92fd11" providerId="ADAL" clId="{F5E1E852-C616-B94E-B560-E0CB19DEEB64}" dt="2021-05-14T13:40:30.098" v="1640" actId="20577"/>
          <ac:spMkLst>
            <pc:docMk/>
            <pc:sldMk cId="0" sldId="280"/>
            <ac:spMk id="50" creationId="{00000000-0000-0000-0000-000000000000}"/>
          </ac:spMkLst>
        </pc:spChg>
        <pc:graphicFrameChg chg="mod">
          <ac:chgData name="Li, Yulin" userId="ac402ddd-df24-4af9-a4aa-f43b2d92fd11" providerId="ADAL" clId="{F5E1E852-C616-B94E-B560-E0CB19DEEB64}" dt="2021-05-14T13:40:42.406" v="1641" actId="1076"/>
          <ac:graphicFrameMkLst>
            <pc:docMk/>
            <pc:sldMk cId="0" sldId="280"/>
            <ac:graphicFrameMk id="10" creationId="{00000000-0000-0000-0000-000000000000}"/>
          </ac:graphicFrameMkLst>
        </pc:graphicFrameChg>
        <pc:picChg chg="del">
          <ac:chgData name="Li, Yulin" userId="ac402ddd-df24-4af9-a4aa-f43b2d92fd11" providerId="ADAL" clId="{F5E1E852-C616-B94E-B560-E0CB19DEEB64}" dt="2021-05-14T13:17:14.148" v="1611" actId="478"/>
          <ac:picMkLst>
            <pc:docMk/>
            <pc:sldMk cId="0" sldId="280"/>
            <ac:picMk id="14" creationId="{00000000-0000-0000-0000-000000000000}"/>
          </ac:picMkLst>
        </pc:picChg>
      </pc:sldChg>
      <pc:sldChg chg="modSp mod">
        <pc:chgData name="Li, Yulin" userId="ac402ddd-df24-4af9-a4aa-f43b2d92fd11" providerId="ADAL" clId="{F5E1E852-C616-B94E-B560-E0CB19DEEB64}" dt="2021-05-14T13:48:52.800" v="1683"/>
        <pc:sldMkLst>
          <pc:docMk/>
          <pc:sldMk cId="0" sldId="281"/>
        </pc:sldMkLst>
        <pc:spChg chg="mod">
          <ac:chgData name="Li, Yulin" userId="ac402ddd-df24-4af9-a4aa-f43b2d92fd11" providerId="ADAL" clId="{F5E1E852-C616-B94E-B560-E0CB19DEEB64}" dt="2021-05-14T13:48:52.800" v="1683"/>
          <ac:spMkLst>
            <pc:docMk/>
            <pc:sldMk cId="0" sldId="281"/>
            <ac:spMk id="5" creationId="{00000000-0000-0000-0000-000000000000}"/>
          </ac:spMkLst>
        </pc:spChg>
        <pc:spChg chg="mod">
          <ac:chgData name="Li, Yulin" userId="ac402ddd-df24-4af9-a4aa-f43b2d92fd11" providerId="ADAL" clId="{F5E1E852-C616-B94E-B560-E0CB19DEEB64}" dt="2021-05-14T13:45:07.755" v="1661" actId="20577"/>
          <ac:spMkLst>
            <pc:docMk/>
            <pc:sldMk cId="0" sldId="281"/>
            <ac:spMk id="21" creationId="{00000000-0000-0000-0000-000000000000}"/>
          </ac:spMkLst>
        </pc:spChg>
        <pc:spChg chg="mod">
          <ac:chgData name="Li, Yulin" userId="ac402ddd-df24-4af9-a4aa-f43b2d92fd11" providerId="ADAL" clId="{F5E1E852-C616-B94E-B560-E0CB19DEEB64}" dt="2021-05-14T13:45:13.237" v="1662" actId="20577"/>
          <ac:spMkLst>
            <pc:docMk/>
            <pc:sldMk cId="0" sldId="281"/>
            <ac:spMk id="22" creationId="{00000000-0000-0000-0000-000000000000}"/>
          </ac:spMkLst>
        </pc:spChg>
      </pc:sldChg>
      <pc:sldChg chg="del">
        <pc:chgData name="Li, Yulin" userId="ac402ddd-df24-4af9-a4aa-f43b2d92fd11" providerId="ADAL" clId="{F5E1E852-C616-B94E-B560-E0CB19DEEB64}" dt="2021-05-14T11:35:47.567" v="1162" actId="2696"/>
        <pc:sldMkLst>
          <pc:docMk/>
          <pc:sldMk cId="0" sldId="282"/>
        </pc:sldMkLst>
      </pc:sldChg>
      <pc:sldChg chg="modSp">
        <pc:chgData name="Li, Yulin" userId="ac402ddd-df24-4af9-a4aa-f43b2d92fd11" providerId="ADAL" clId="{F5E1E852-C616-B94E-B560-E0CB19DEEB64}" dt="2021-05-14T13:48:56.836" v="1684"/>
        <pc:sldMkLst>
          <pc:docMk/>
          <pc:sldMk cId="0" sldId="283"/>
        </pc:sldMkLst>
        <pc:spChg chg="mod">
          <ac:chgData name="Li, Yulin" userId="ac402ddd-df24-4af9-a4aa-f43b2d92fd11" providerId="ADAL" clId="{F5E1E852-C616-B94E-B560-E0CB19DEEB64}" dt="2021-05-14T13:48:56.836" v="1684"/>
          <ac:spMkLst>
            <pc:docMk/>
            <pc:sldMk cId="0" sldId="283"/>
            <ac:spMk id="5" creationId="{00000000-0000-0000-0000-000000000000}"/>
          </ac:spMkLst>
        </pc:spChg>
      </pc:sldChg>
      <pc:sldChg chg="delSp modSp add mod delAnim">
        <pc:chgData name="Li, Yulin" userId="ac402ddd-df24-4af9-a4aa-f43b2d92fd11" providerId="ADAL" clId="{F5E1E852-C616-B94E-B560-E0CB19DEEB64}" dt="2021-05-14T14:07:48.677" v="1846" actId="1076"/>
        <pc:sldMkLst>
          <pc:docMk/>
          <pc:sldMk cId="1737000598" sldId="284"/>
        </pc:sldMkLst>
        <pc:spChg chg="mod">
          <ac:chgData name="Li, Yulin" userId="ac402ddd-df24-4af9-a4aa-f43b2d92fd11" providerId="ADAL" clId="{F5E1E852-C616-B94E-B560-E0CB19DEEB64}" dt="2021-05-14T13:49:15.690" v="1720" actId="20577"/>
          <ac:spMkLst>
            <pc:docMk/>
            <pc:sldMk cId="1737000598" sldId="284"/>
            <ac:spMk id="5" creationId="{00000000-0000-0000-0000-000000000000}"/>
          </ac:spMkLst>
        </pc:spChg>
        <pc:spChg chg="mod">
          <ac:chgData name="Li, Yulin" userId="ac402ddd-df24-4af9-a4aa-f43b2d92fd11" providerId="ADAL" clId="{F5E1E852-C616-B94E-B560-E0CB19DEEB64}" dt="2021-05-14T13:50:50.355" v="1763" actId="1076"/>
          <ac:spMkLst>
            <pc:docMk/>
            <pc:sldMk cId="1737000598" sldId="284"/>
            <ac:spMk id="15" creationId="{A234884D-EE4D-C544-9584-1DF7433ED1AA}"/>
          </ac:spMkLst>
        </pc:spChg>
        <pc:spChg chg="mod">
          <ac:chgData name="Li, Yulin" userId="ac402ddd-df24-4af9-a4aa-f43b2d92fd11" providerId="ADAL" clId="{F5E1E852-C616-B94E-B560-E0CB19DEEB64}" dt="2021-05-14T13:50:44.191" v="1762" actId="1076"/>
          <ac:spMkLst>
            <pc:docMk/>
            <pc:sldMk cId="1737000598" sldId="284"/>
            <ac:spMk id="17" creationId="{D145B53F-1488-A54A-9D28-705EE1C42AF6}"/>
          </ac:spMkLst>
        </pc:spChg>
        <pc:spChg chg="mod">
          <ac:chgData name="Li, Yulin" userId="ac402ddd-df24-4af9-a4aa-f43b2d92fd11" providerId="ADAL" clId="{F5E1E852-C616-B94E-B560-E0CB19DEEB64}" dt="2021-05-14T14:07:48.677" v="1846" actId="1076"/>
          <ac:spMkLst>
            <pc:docMk/>
            <pc:sldMk cId="1737000598" sldId="284"/>
            <ac:spMk id="50" creationId="{DDFEBB61-57AF-8C4B-A852-C45A1F13CA7C}"/>
          </ac:spMkLst>
        </pc:spChg>
        <pc:picChg chg="mod modCrop">
          <ac:chgData name="Li, Yulin" userId="ac402ddd-df24-4af9-a4aa-f43b2d92fd11" providerId="ADAL" clId="{F5E1E852-C616-B94E-B560-E0CB19DEEB64}" dt="2021-05-14T13:50:44.191" v="1762" actId="1076"/>
          <ac:picMkLst>
            <pc:docMk/>
            <pc:sldMk cId="1737000598" sldId="284"/>
            <ac:picMk id="6" creationId="{56E790F2-8DD6-6046-B3E1-7E61394BE1F9}"/>
          </ac:picMkLst>
        </pc:picChg>
        <pc:picChg chg="mod">
          <ac:chgData name="Li, Yulin" userId="ac402ddd-df24-4af9-a4aa-f43b2d92fd11" providerId="ADAL" clId="{F5E1E852-C616-B94E-B560-E0CB19DEEB64}" dt="2021-05-14T13:50:44.191" v="1762" actId="1076"/>
          <ac:picMkLst>
            <pc:docMk/>
            <pc:sldMk cId="1737000598" sldId="284"/>
            <ac:picMk id="7" creationId="{0E9C339E-2CA3-C94B-A6B0-B86F2A97691A}"/>
          </ac:picMkLst>
        </pc:picChg>
        <pc:picChg chg="del">
          <ac:chgData name="Li, Yulin" userId="ac402ddd-df24-4af9-a4aa-f43b2d92fd11" providerId="ADAL" clId="{F5E1E852-C616-B94E-B560-E0CB19DEEB64}" dt="2021-05-14T13:48:04.391" v="1665" actId="478"/>
          <ac:picMkLst>
            <pc:docMk/>
            <pc:sldMk cId="1737000598" sldId="284"/>
            <ac:picMk id="16" creationId="{953FDE87-D071-FD47-8278-2583939C9D09}"/>
          </ac:picMkLst>
        </pc:picChg>
        <pc:picChg chg="del">
          <ac:chgData name="Li, Yulin" userId="ac402ddd-df24-4af9-a4aa-f43b2d92fd11" providerId="ADAL" clId="{F5E1E852-C616-B94E-B560-E0CB19DEEB64}" dt="2021-05-14T13:48:06.258" v="1666" actId="478"/>
          <ac:picMkLst>
            <pc:docMk/>
            <pc:sldMk cId="1737000598" sldId="284"/>
            <ac:picMk id="18" creationId="{3ADA8E23-0067-2048-85C9-35E8FBDF6058}"/>
          </ac:picMkLst>
        </pc:picChg>
      </pc:sldChg>
      <pc:sldChg chg="addSp delSp modSp add mod">
        <pc:chgData name="Li, Yulin" userId="ac402ddd-df24-4af9-a4aa-f43b2d92fd11" providerId="ADAL" clId="{F5E1E852-C616-B94E-B560-E0CB19DEEB64}" dt="2021-05-14T14:54:31.257" v="2760" actId="20577"/>
        <pc:sldMkLst>
          <pc:docMk/>
          <pc:sldMk cId="3837755213" sldId="286"/>
        </pc:sldMkLst>
        <pc:spChg chg="mod">
          <ac:chgData name="Li, Yulin" userId="ac402ddd-df24-4af9-a4aa-f43b2d92fd11" providerId="ADAL" clId="{F5E1E852-C616-B94E-B560-E0CB19DEEB64}" dt="2021-05-14T14:54:31.257" v="2760" actId="20577"/>
          <ac:spMkLst>
            <pc:docMk/>
            <pc:sldMk cId="3837755213" sldId="286"/>
            <ac:spMk id="5" creationId="{00000000-0000-0000-0000-000000000000}"/>
          </ac:spMkLst>
        </pc:spChg>
        <pc:spChg chg="del mod">
          <ac:chgData name="Li, Yulin" userId="ac402ddd-df24-4af9-a4aa-f43b2d92fd11" providerId="ADAL" clId="{F5E1E852-C616-B94E-B560-E0CB19DEEB64}" dt="2021-05-14T14:39:32.793" v="2471" actId="21"/>
          <ac:spMkLst>
            <pc:docMk/>
            <pc:sldMk cId="3837755213" sldId="286"/>
            <ac:spMk id="10" creationId="{F1E371FE-51EE-7D48-AA0F-58BCDCC06E34}"/>
          </ac:spMkLst>
        </pc:spChg>
        <pc:spChg chg="add del mod">
          <ac:chgData name="Li, Yulin" userId="ac402ddd-df24-4af9-a4aa-f43b2d92fd11" providerId="ADAL" clId="{F5E1E852-C616-B94E-B560-E0CB19DEEB64}" dt="2021-05-14T14:41:43.678" v="2552" actId="478"/>
          <ac:spMkLst>
            <pc:docMk/>
            <pc:sldMk cId="3837755213" sldId="286"/>
            <ac:spMk id="14" creationId="{42AA0B66-3813-6941-9073-3EB330C36492}"/>
          </ac:spMkLst>
        </pc:spChg>
        <pc:spChg chg="add mod">
          <ac:chgData name="Li, Yulin" userId="ac402ddd-df24-4af9-a4aa-f43b2d92fd11" providerId="ADAL" clId="{F5E1E852-C616-B94E-B560-E0CB19DEEB64}" dt="2021-05-14T14:44:30.413" v="2577" actId="1076"/>
          <ac:spMkLst>
            <pc:docMk/>
            <pc:sldMk cId="3837755213" sldId="286"/>
            <ac:spMk id="17" creationId="{D069E4E2-500A-3443-986C-E779D186CD75}"/>
          </ac:spMkLst>
        </pc:spChg>
        <pc:spChg chg="add mod">
          <ac:chgData name="Li, Yulin" userId="ac402ddd-df24-4af9-a4aa-f43b2d92fd11" providerId="ADAL" clId="{F5E1E852-C616-B94E-B560-E0CB19DEEB64}" dt="2021-05-14T14:47:14.718" v="2604" actId="1037"/>
          <ac:spMkLst>
            <pc:docMk/>
            <pc:sldMk cId="3837755213" sldId="286"/>
            <ac:spMk id="18" creationId="{D36133C5-717F-6848-9F0A-A2A60B24B342}"/>
          </ac:spMkLst>
        </pc:spChg>
        <pc:spChg chg="add mod">
          <ac:chgData name="Li, Yulin" userId="ac402ddd-df24-4af9-a4aa-f43b2d92fd11" providerId="ADAL" clId="{F5E1E852-C616-B94E-B560-E0CB19DEEB64}" dt="2021-05-14T14:50:39.970" v="2685" actId="14100"/>
          <ac:spMkLst>
            <pc:docMk/>
            <pc:sldMk cId="3837755213" sldId="286"/>
            <ac:spMk id="22" creationId="{EA4F3F99-95EE-B644-BB39-2EC1467832C7}"/>
          </ac:spMkLst>
        </pc:spChg>
        <pc:spChg chg="add mod">
          <ac:chgData name="Li, Yulin" userId="ac402ddd-df24-4af9-a4aa-f43b2d92fd11" providerId="ADAL" clId="{F5E1E852-C616-B94E-B560-E0CB19DEEB64}" dt="2021-05-14T14:50:51.870" v="2697" actId="20577"/>
          <ac:spMkLst>
            <pc:docMk/>
            <pc:sldMk cId="3837755213" sldId="286"/>
            <ac:spMk id="23" creationId="{4C719213-4BDC-2846-82C8-0A42E7917F08}"/>
          </ac:spMkLst>
        </pc:spChg>
        <pc:spChg chg="add mod">
          <ac:chgData name="Li, Yulin" userId="ac402ddd-df24-4af9-a4aa-f43b2d92fd11" providerId="ADAL" clId="{F5E1E852-C616-B94E-B560-E0CB19DEEB64}" dt="2021-05-14T14:51:26.960" v="2716" actId="1076"/>
          <ac:spMkLst>
            <pc:docMk/>
            <pc:sldMk cId="3837755213" sldId="286"/>
            <ac:spMk id="24" creationId="{27671524-1D6C-BC44-804E-3E08B9108767}"/>
          </ac:spMkLst>
        </pc:spChg>
        <pc:spChg chg="add mod">
          <ac:chgData name="Li, Yulin" userId="ac402ddd-df24-4af9-a4aa-f43b2d92fd11" providerId="ADAL" clId="{F5E1E852-C616-B94E-B560-E0CB19DEEB64}" dt="2021-05-14T14:52:48.155" v="2723" actId="14100"/>
          <ac:spMkLst>
            <pc:docMk/>
            <pc:sldMk cId="3837755213" sldId="286"/>
            <ac:spMk id="25" creationId="{51768BBD-7304-9847-97A8-30D2570B0FC9}"/>
          </ac:spMkLst>
        </pc:spChg>
        <pc:spChg chg="mod">
          <ac:chgData name="Li, Yulin" userId="ac402ddd-df24-4af9-a4aa-f43b2d92fd11" providerId="ADAL" clId="{F5E1E852-C616-B94E-B560-E0CB19DEEB64}" dt="2021-05-14T14:52:36.437" v="2720" actId="1076"/>
          <ac:spMkLst>
            <pc:docMk/>
            <pc:sldMk cId="3837755213" sldId="286"/>
            <ac:spMk id="50" creationId="{DDFEBB61-57AF-8C4B-A852-C45A1F13CA7C}"/>
          </ac:spMkLst>
        </pc:spChg>
        <pc:picChg chg="add mod">
          <ac:chgData name="Li, Yulin" userId="ac402ddd-df24-4af9-a4aa-f43b2d92fd11" providerId="ADAL" clId="{F5E1E852-C616-B94E-B560-E0CB19DEEB64}" dt="2021-05-14T14:44:45.840" v="2581" actId="1076"/>
          <ac:picMkLst>
            <pc:docMk/>
            <pc:sldMk cId="3837755213" sldId="286"/>
            <ac:picMk id="2" creationId="{1CA40A32-9A73-0B4A-A7E7-C74122C831E1}"/>
          </ac:picMkLst>
        </pc:picChg>
        <pc:picChg chg="del">
          <ac:chgData name="Li, Yulin" userId="ac402ddd-df24-4af9-a4aa-f43b2d92fd11" providerId="ADAL" clId="{F5E1E852-C616-B94E-B560-E0CB19DEEB64}" dt="2021-05-14T14:31:14.900" v="2341" actId="478"/>
          <ac:picMkLst>
            <pc:docMk/>
            <pc:sldMk cId="3837755213" sldId="286"/>
            <ac:picMk id="3" creationId="{BAF3DA21-A22A-7641-894C-D3C8DF03AA7D}"/>
          </ac:picMkLst>
        </pc:picChg>
        <pc:picChg chg="del">
          <ac:chgData name="Li, Yulin" userId="ac402ddd-df24-4af9-a4aa-f43b2d92fd11" providerId="ADAL" clId="{F5E1E852-C616-B94E-B560-E0CB19DEEB64}" dt="2021-05-14T14:31:13.250" v="2340" actId="478"/>
          <ac:picMkLst>
            <pc:docMk/>
            <pc:sldMk cId="3837755213" sldId="286"/>
            <ac:picMk id="6" creationId="{E1E11331-BC03-8146-908C-5FCD5EE45DF5}"/>
          </ac:picMkLst>
        </pc:picChg>
        <pc:picChg chg="add del mod">
          <ac:chgData name="Li, Yulin" userId="ac402ddd-df24-4af9-a4aa-f43b2d92fd11" providerId="ADAL" clId="{F5E1E852-C616-B94E-B560-E0CB19DEEB64}" dt="2021-05-14T14:47:28.847" v="2605" actId="478"/>
          <ac:picMkLst>
            <pc:docMk/>
            <pc:sldMk cId="3837755213" sldId="286"/>
            <ac:picMk id="9" creationId="{F81237C9-A041-6A46-B0E1-566708F91C9E}"/>
          </ac:picMkLst>
        </pc:picChg>
        <pc:picChg chg="add mod">
          <ac:chgData name="Li, Yulin" userId="ac402ddd-df24-4af9-a4aa-f43b2d92fd11" providerId="ADAL" clId="{F5E1E852-C616-B94E-B560-E0CB19DEEB64}" dt="2021-05-14T14:51:49.574" v="2717" actId="1076"/>
          <ac:picMkLst>
            <pc:docMk/>
            <pc:sldMk cId="3837755213" sldId="286"/>
            <ac:picMk id="15" creationId="{51F0A4D3-19E5-2848-8C2F-8CB4E3A98402}"/>
          </ac:picMkLst>
        </pc:picChg>
        <pc:picChg chg="add mod modCrop">
          <ac:chgData name="Li, Yulin" userId="ac402ddd-df24-4af9-a4aa-f43b2d92fd11" providerId="ADAL" clId="{F5E1E852-C616-B94E-B560-E0CB19DEEB64}" dt="2021-05-14T14:44:42.668" v="2580" actId="1076"/>
          <ac:picMkLst>
            <pc:docMk/>
            <pc:sldMk cId="3837755213" sldId="286"/>
            <ac:picMk id="16" creationId="{E48F3E11-EF36-7541-A03A-6E34265813B5}"/>
          </ac:picMkLst>
        </pc:picChg>
        <pc:picChg chg="add mod">
          <ac:chgData name="Li, Yulin" userId="ac402ddd-df24-4af9-a4aa-f43b2d92fd11" providerId="ADAL" clId="{F5E1E852-C616-B94E-B560-E0CB19DEEB64}" dt="2021-05-14T14:48:14.062" v="2612" actId="1076"/>
          <ac:picMkLst>
            <pc:docMk/>
            <pc:sldMk cId="3837755213" sldId="286"/>
            <ac:picMk id="20" creationId="{C44F45A9-5BEA-3944-9EDA-192E34D42D3B}"/>
          </ac:picMkLst>
        </pc:picChg>
      </pc:sldChg>
      <pc:sldChg chg="addSp delSp modSp add mod">
        <pc:chgData name="Li, Yulin" userId="ac402ddd-df24-4af9-a4aa-f43b2d92fd11" providerId="ADAL" clId="{F5E1E852-C616-B94E-B560-E0CB19DEEB64}" dt="2021-05-14T15:29:05.830" v="3475" actId="20577"/>
        <pc:sldMkLst>
          <pc:docMk/>
          <pc:sldMk cId="3375860994" sldId="287"/>
        </pc:sldMkLst>
        <pc:spChg chg="mod">
          <ac:chgData name="Li, Yulin" userId="ac402ddd-df24-4af9-a4aa-f43b2d92fd11" providerId="ADAL" clId="{F5E1E852-C616-B94E-B560-E0CB19DEEB64}" dt="2021-05-14T15:28:56.070" v="3473" actId="20577"/>
          <ac:spMkLst>
            <pc:docMk/>
            <pc:sldMk cId="3375860994" sldId="287"/>
            <ac:spMk id="5" creationId="{00000000-0000-0000-0000-000000000000}"/>
          </ac:spMkLst>
        </pc:spChg>
        <pc:spChg chg="add mod">
          <ac:chgData name="Li, Yulin" userId="ac402ddd-df24-4af9-a4aa-f43b2d92fd11" providerId="ADAL" clId="{F5E1E852-C616-B94E-B560-E0CB19DEEB64}" dt="2021-05-14T15:03:25.958" v="2931" actId="571"/>
          <ac:spMkLst>
            <pc:docMk/>
            <pc:sldMk cId="3375860994" sldId="287"/>
            <ac:spMk id="12" creationId="{5AF249EE-D03A-4A44-990B-18A159823063}"/>
          </ac:spMkLst>
        </pc:spChg>
        <pc:spChg chg="add mod">
          <ac:chgData name="Li, Yulin" userId="ac402ddd-df24-4af9-a4aa-f43b2d92fd11" providerId="ADAL" clId="{F5E1E852-C616-B94E-B560-E0CB19DEEB64}" dt="2021-05-14T15:28:16.760" v="3444" actId="1076"/>
          <ac:spMkLst>
            <pc:docMk/>
            <pc:sldMk cId="3375860994" sldId="287"/>
            <ac:spMk id="14" creationId="{FE332133-E63A-2C46-9050-D4D0E2AA49C6}"/>
          </ac:spMkLst>
        </pc:spChg>
        <pc:spChg chg="add mod">
          <ac:chgData name="Li, Yulin" userId="ac402ddd-df24-4af9-a4aa-f43b2d92fd11" providerId="ADAL" clId="{F5E1E852-C616-B94E-B560-E0CB19DEEB64}" dt="2021-05-14T15:28:19.875" v="3453" actId="1038"/>
          <ac:spMkLst>
            <pc:docMk/>
            <pc:sldMk cId="3375860994" sldId="287"/>
            <ac:spMk id="15" creationId="{9B530F71-321B-4746-A935-55DB538ED829}"/>
          </ac:spMkLst>
        </pc:spChg>
        <pc:spChg chg="mod">
          <ac:chgData name="Li, Yulin" userId="ac402ddd-df24-4af9-a4aa-f43b2d92fd11" providerId="ADAL" clId="{F5E1E852-C616-B94E-B560-E0CB19DEEB64}" dt="2021-05-14T15:29:05.830" v="3475" actId="20577"/>
          <ac:spMkLst>
            <pc:docMk/>
            <pc:sldMk cId="3375860994" sldId="287"/>
            <ac:spMk id="50" creationId="{DDFEBB61-57AF-8C4B-A852-C45A1F13CA7C}"/>
          </ac:spMkLst>
        </pc:spChg>
        <pc:picChg chg="del mod">
          <ac:chgData name="Li, Yulin" userId="ac402ddd-df24-4af9-a4aa-f43b2d92fd11" providerId="ADAL" clId="{F5E1E852-C616-B94E-B560-E0CB19DEEB64}" dt="2021-05-14T15:03:12.396" v="2927" actId="478"/>
          <ac:picMkLst>
            <pc:docMk/>
            <pc:sldMk cId="3375860994" sldId="287"/>
            <ac:picMk id="2" creationId="{7FA35399-DE86-7940-AA65-F16968554489}"/>
          </ac:picMkLst>
        </pc:picChg>
        <pc:picChg chg="del">
          <ac:chgData name="Li, Yulin" userId="ac402ddd-df24-4af9-a4aa-f43b2d92fd11" providerId="ADAL" clId="{F5E1E852-C616-B94E-B560-E0CB19DEEB64}" dt="2021-05-14T15:00:57.745" v="2878" actId="478"/>
          <ac:picMkLst>
            <pc:docMk/>
            <pc:sldMk cId="3375860994" sldId="287"/>
            <ac:picMk id="3" creationId="{654B49C1-8989-B241-9B16-D4EBE6C96032}"/>
          </ac:picMkLst>
        </pc:picChg>
      </pc:sldChg>
      <pc:sldChg chg="addSp modSp add mod ord">
        <pc:chgData name="Li, Yulin" userId="ac402ddd-df24-4af9-a4aa-f43b2d92fd11" providerId="ADAL" clId="{F5E1E852-C616-B94E-B560-E0CB19DEEB64}" dt="2021-05-14T15:01:17.138" v="2901" actId="20577"/>
        <pc:sldMkLst>
          <pc:docMk/>
          <pc:sldMk cId="798064427" sldId="288"/>
        </pc:sldMkLst>
        <pc:spChg chg="mod">
          <ac:chgData name="Li, Yulin" userId="ac402ddd-df24-4af9-a4aa-f43b2d92fd11" providerId="ADAL" clId="{F5E1E852-C616-B94E-B560-E0CB19DEEB64}" dt="2021-05-14T15:01:17.138" v="2901" actId="20577"/>
          <ac:spMkLst>
            <pc:docMk/>
            <pc:sldMk cId="798064427" sldId="288"/>
            <ac:spMk id="5" creationId="{00000000-0000-0000-0000-000000000000}"/>
          </ac:spMkLst>
        </pc:spChg>
        <pc:spChg chg="add mod">
          <ac:chgData name="Li, Yulin" userId="ac402ddd-df24-4af9-a4aa-f43b2d92fd11" providerId="ADAL" clId="{F5E1E852-C616-B94E-B560-E0CB19DEEB64}" dt="2021-05-14T14:56:05.248" v="2853" actId="1076"/>
          <ac:spMkLst>
            <pc:docMk/>
            <pc:sldMk cId="798064427" sldId="288"/>
            <ac:spMk id="12" creationId="{ACE27526-4632-3242-B836-8FF6518F1C63}"/>
          </ac:spMkLst>
        </pc:spChg>
      </pc:sldChg>
      <pc:sldChg chg="addSp delSp modSp add mod">
        <pc:chgData name="Li, Yulin" userId="ac402ddd-df24-4af9-a4aa-f43b2d92fd11" providerId="ADAL" clId="{F5E1E852-C616-B94E-B560-E0CB19DEEB64}" dt="2021-05-14T15:35:42.191" v="3591" actId="1076"/>
        <pc:sldMkLst>
          <pc:docMk/>
          <pc:sldMk cId="491591218" sldId="289"/>
        </pc:sldMkLst>
        <pc:spChg chg="mod">
          <ac:chgData name="Li, Yulin" userId="ac402ddd-df24-4af9-a4aa-f43b2d92fd11" providerId="ADAL" clId="{F5E1E852-C616-B94E-B560-E0CB19DEEB64}" dt="2021-05-14T15:33:23.940" v="3586" actId="20577"/>
          <ac:spMkLst>
            <pc:docMk/>
            <pc:sldMk cId="491591218" sldId="289"/>
            <ac:spMk id="5" creationId="{00000000-0000-0000-0000-000000000000}"/>
          </ac:spMkLst>
        </pc:spChg>
        <pc:spChg chg="add del mod">
          <ac:chgData name="Li, Yulin" userId="ac402ddd-df24-4af9-a4aa-f43b2d92fd11" providerId="ADAL" clId="{F5E1E852-C616-B94E-B560-E0CB19DEEB64}" dt="2021-05-14T15:32:02.601" v="3560"/>
          <ac:spMkLst>
            <pc:docMk/>
            <pc:sldMk cId="491591218" sldId="289"/>
            <ac:spMk id="6" creationId="{85193A86-3A67-A14F-A4A4-08E73C4985F0}"/>
          </ac:spMkLst>
        </pc:spChg>
        <pc:spChg chg="del mod">
          <ac:chgData name="Li, Yulin" userId="ac402ddd-df24-4af9-a4aa-f43b2d92fd11" providerId="ADAL" clId="{F5E1E852-C616-B94E-B560-E0CB19DEEB64}" dt="2021-05-14T15:27:03.107" v="3429" actId="21"/>
          <ac:spMkLst>
            <pc:docMk/>
            <pc:sldMk cId="491591218" sldId="289"/>
            <ac:spMk id="14" creationId="{BDAF51BE-7EDA-C649-A4D4-F2B48F183636}"/>
          </ac:spMkLst>
        </pc:spChg>
        <pc:spChg chg="add mod">
          <ac:chgData name="Li, Yulin" userId="ac402ddd-df24-4af9-a4aa-f43b2d92fd11" providerId="ADAL" clId="{F5E1E852-C616-B94E-B560-E0CB19DEEB64}" dt="2021-05-14T15:32:41.014" v="3573" actId="207"/>
          <ac:spMkLst>
            <pc:docMk/>
            <pc:sldMk cId="491591218" sldId="289"/>
            <ac:spMk id="15" creationId="{F7E3E80A-DAC7-684C-B1D8-8C999BB9A9F9}"/>
          </ac:spMkLst>
        </pc:spChg>
        <pc:spChg chg="add mod">
          <ac:chgData name="Li, Yulin" userId="ac402ddd-df24-4af9-a4aa-f43b2d92fd11" providerId="ADAL" clId="{F5E1E852-C616-B94E-B560-E0CB19DEEB64}" dt="2021-05-14T15:32:50.785" v="3576" actId="207"/>
          <ac:spMkLst>
            <pc:docMk/>
            <pc:sldMk cId="491591218" sldId="289"/>
            <ac:spMk id="16" creationId="{926EEDFA-CC09-6548-B1F1-A056841C219A}"/>
          </ac:spMkLst>
        </pc:spChg>
        <pc:spChg chg="del mod">
          <ac:chgData name="Li, Yulin" userId="ac402ddd-df24-4af9-a4aa-f43b2d92fd11" providerId="ADAL" clId="{F5E1E852-C616-B94E-B560-E0CB19DEEB64}" dt="2021-05-14T15:25:12.142" v="3415" actId="478"/>
          <ac:spMkLst>
            <pc:docMk/>
            <pc:sldMk cId="491591218" sldId="289"/>
            <ac:spMk id="17" creationId="{B7AC4A5C-EE6A-7044-8517-63BE3D4350A7}"/>
          </ac:spMkLst>
        </pc:spChg>
        <pc:picChg chg="add mod modCrop">
          <ac:chgData name="Li, Yulin" userId="ac402ddd-df24-4af9-a4aa-f43b2d92fd11" providerId="ADAL" clId="{F5E1E852-C616-B94E-B560-E0CB19DEEB64}" dt="2021-05-14T15:32:20.892" v="3571" actId="1076"/>
          <ac:picMkLst>
            <pc:docMk/>
            <pc:sldMk cId="491591218" sldId="289"/>
            <ac:picMk id="2" creationId="{CC636F96-8850-C045-BE38-4A9A21173203}"/>
          </ac:picMkLst>
        </pc:picChg>
        <pc:picChg chg="del mod">
          <ac:chgData name="Li, Yulin" userId="ac402ddd-df24-4af9-a4aa-f43b2d92fd11" providerId="ADAL" clId="{F5E1E852-C616-B94E-B560-E0CB19DEEB64}" dt="2021-05-14T15:24:47.667" v="3408" actId="478"/>
          <ac:picMkLst>
            <pc:docMk/>
            <pc:sldMk cId="491591218" sldId="289"/>
            <ac:picMk id="3" creationId="{AF3576D8-23CB-5F44-B02A-37BE16546941}"/>
          </ac:picMkLst>
        </pc:picChg>
        <pc:picChg chg="add mod">
          <ac:chgData name="Li, Yulin" userId="ac402ddd-df24-4af9-a4aa-f43b2d92fd11" providerId="ADAL" clId="{F5E1E852-C616-B94E-B560-E0CB19DEEB64}" dt="2021-05-14T15:35:42.191" v="3591" actId="1076"/>
          <ac:picMkLst>
            <pc:docMk/>
            <pc:sldMk cId="491591218" sldId="289"/>
            <ac:picMk id="7" creationId="{430CDF65-FAED-2D4F-BFC7-EACD1A5817BA}"/>
          </ac:picMkLst>
        </pc:picChg>
      </pc:sldChg>
      <pc:sldChg chg="addSp delSp modSp add mod">
        <pc:chgData name="Li, Yulin" userId="ac402ddd-df24-4af9-a4aa-f43b2d92fd11" providerId="ADAL" clId="{F5E1E852-C616-B94E-B560-E0CB19DEEB64}" dt="2021-05-14T14:50:13.146" v="2669" actId="1076"/>
        <pc:sldMkLst>
          <pc:docMk/>
          <pc:sldMk cId="597772620" sldId="291"/>
        </pc:sldMkLst>
        <pc:spChg chg="mod">
          <ac:chgData name="Li, Yulin" userId="ac402ddd-df24-4af9-a4aa-f43b2d92fd11" providerId="ADAL" clId="{F5E1E852-C616-B94E-B560-E0CB19DEEB64}" dt="2021-05-14T14:22:32.979" v="2154" actId="20577"/>
          <ac:spMkLst>
            <pc:docMk/>
            <pc:sldMk cId="597772620" sldId="291"/>
            <ac:spMk id="5" creationId="{00000000-0000-0000-0000-000000000000}"/>
          </ac:spMkLst>
        </pc:spChg>
        <pc:spChg chg="add mod">
          <ac:chgData name="Li, Yulin" userId="ac402ddd-df24-4af9-a4aa-f43b2d92fd11" providerId="ADAL" clId="{F5E1E852-C616-B94E-B560-E0CB19DEEB64}" dt="2021-05-14T14:24:46.891" v="2184" actId="1076"/>
          <ac:spMkLst>
            <pc:docMk/>
            <pc:sldMk cId="597772620" sldId="291"/>
            <ac:spMk id="10" creationId="{B1F08205-4981-4541-AE6B-1F7A130FAA32}"/>
          </ac:spMkLst>
        </pc:spChg>
        <pc:spChg chg="add mod">
          <ac:chgData name="Li, Yulin" userId="ac402ddd-df24-4af9-a4aa-f43b2d92fd11" providerId="ADAL" clId="{F5E1E852-C616-B94E-B560-E0CB19DEEB64}" dt="2021-05-14T14:27:23.439" v="2302" actId="1076"/>
          <ac:spMkLst>
            <pc:docMk/>
            <pc:sldMk cId="597772620" sldId="291"/>
            <ac:spMk id="14" creationId="{76A57C3F-27CB-8A43-A09C-C1571858C342}"/>
          </ac:spMkLst>
        </pc:spChg>
        <pc:spChg chg="add mod">
          <ac:chgData name="Li, Yulin" userId="ac402ddd-df24-4af9-a4aa-f43b2d92fd11" providerId="ADAL" clId="{F5E1E852-C616-B94E-B560-E0CB19DEEB64}" dt="2021-05-14T14:41:23.827" v="2551" actId="1076"/>
          <ac:spMkLst>
            <pc:docMk/>
            <pc:sldMk cId="597772620" sldId="291"/>
            <ac:spMk id="16" creationId="{51D40236-0272-5247-B779-EB070C7A0C3E}"/>
          </ac:spMkLst>
        </pc:spChg>
        <pc:spChg chg="add mod">
          <ac:chgData name="Li, Yulin" userId="ac402ddd-df24-4af9-a4aa-f43b2d92fd11" providerId="ADAL" clId="{F5E1E852-C616-B94E-B560-E0CB19DEEB64}" dt="2021-05-14T14:41:05.920" v="2548" actId="20577"/>
          <ac:spMkLst>
            <pc:docMk/>
            <pc:sldMk cId="597772620" sldId="291"/>
            <ac:spMk id="17" creationId="{0C78DD93-9A94-AF40-A4E5-283CE5DEFA35}"/>
          </ac:spMkLst>
        </pc:spChg>
        <pc:spChg chg="add mod">
          <ac:chgData name="Li, Yulin" userId="ac402ddd-df24-4af9-a4aa-f43b2d92fd11" providerId="ADAL" clId="{F5E1E852-C616-B94E-B560-E0CB19DEEB64}" dt="2021-05-14T14:50:13.146" v="2669" actId="1076"/>
          <ac:spMkLst>
            <pc:docMk/>
            <pc:sldMk cId="597772620" sldId="291"/>
            <ac:spMk id="18" creationId="{EC26A898-D9D8-754E-9D87-2A4FD48458DB}"/>
          </ac:spMkLst>
        </pc:spChg>
        <pc:spChg chg="del">
          <ac:chgData name="Li, Yulin" userId="ac402ddd-df24-4af9-a4aa-f43b2d92fd11" providerId="ADAL" clId="{F5E1E852-C616-B94E-B560-E0CB19DEEB64}" dt="2021-05-14T14:23:04.186" v="2156" actId="478"/>
          <ac:spMkLst>
            <pc:docMk/>
            <pc:sldMk cId="597772620" sldId="291"/>
            <ac:spMk id="50" creationId="{DDFEBB61-57AF-8C4B-A852-C45A1F13CA7C}"/>
          </ac:spMkLst>
        </pc:spChg>
        <pc:picChg chg="mod">
          <ac:chgData name="Li, Yulin" userId="ac402ddd-df24-4af9-a4aa-f43b2d92fd11" providerId="ADAL" clId="{F5E1E852-C616-B94E-B560-E0CB19DEEB64}" dt="2021-05-14T14:40:13.829" v="2481" actId="1036"/>
          <ac:picMkLst>
            <pc:docMk/>
            <pc:sldMk cId="597772620" sldId="291"/>
            <ac:picMk id="12" creationId="{7E8C64EF-BEEF-1148-BA04-DE2D6C074E66}"/>
          </ac:picMkLst>
        </pc:picChg>
        <pc:picChg chg="add mod">
          <ac:chgData name="Li, Yulin" userId="ac402ddd-df24-4af9-a4aa-f43b2d92fd11" providerId="ADAL" clId="{F5E1E852-C616-B94E-B560-E0CB19DEEB64}" dt="2021-05-14T14:24:42.630" v="2183" actId="1076"/>
          <ac:picMkLst>
            <pc:docMk/>
            <pc:sldMk cId="597772620" sldId="291"/>
            <ac:picMk id="15" creationId="{9D731FB7-3C8E-7A4E-9C30-80460C18E477}"/>
          </ac:picMkLst>
        </pc:picChg>
      </pc:sldChg>
      <pc:sldChg chg="modSp add mod">
        <pc:chgData name="Li, Yulin" userId="ac402ddd-df24-4af9-a4aa-f43b2d92fd11" providerId="ADAL" clId="{F5E1E852-C616-B94E-B560-E0CB19DEEB64}" dt="2021-05-14T15:01:38.720" v="2925" actId="20577"/>
        <pc:sldMkLst>
          <pc:docMk/>
          <pc:sldMk cId="710242173" sldId="292"/>
        </pc:sldMkLst>
        <pc:spChg chg="mod">
          <ac:chgData name="Li, Yulin" userId="ac402ddd-df24-4af9-a4aa-f43b2d92fd11" providerId="ADAL" clId="{F5E1E852-C616-B94E-B560-E0CB19DEEB64}" dt="2021-05-14T15:01:38.720" v="2925" actId="20577"/>
          <ac:spMkLst>
            <pc:docMk/>
            <pc:sldMk cId="710242173" sldId="292"/>
            <ac:spMk id="5" creationId="{00000000-0000-0000-0000-000000000000}"/>
          </ac:spMkLst>
        </pc:spChg>
        <pc:picChg chg="mod">
          <ac:chgData name="Li, Yulin" userId="ac402ddd-df24-4af9-a4aa-f43b2d92fd11" providerId="ADAL" clId="{F5E1E852-C616-B94E-B560-E0CB19DEEB64}" dt="2021-05-14T15:00:34.427" v="2877" actId="14100"/>
          <ac:picMkLst>
            <pc:docMk/>
            <pc:sldMk cId="710242173" sldId="292"/>
            <ac:picMk id="6" creationId="{1F218813-7D56-9A42-B03D-FAB6E095DDDE}"/>
          </ac:picMkLst>
        </pc:picChg>
      </pc:sldChg>
      <pc:sldChg chg="addSp delSp modSp add mod">
        <pc:chgData name="Li, Yulin" userId="ac402ddd-df24-4af9-a4aa-f43b2d92fd11" providerId="ADAL" clId="{F5E1E852-C616-B94E-B560-E0CB19DEEB64}" dt="2021-05-14T11:15:13.576" v="732" actId="1076"/>
        <pc:sldMkLst>
          <pc:docMk/>
          <pc:sldMk cId="256041843" sldId="300"/>
        </pc:sldMkLst>
        <pc:spChg chg="del">
          <ac:chgData name="Li, Yulin" userId="ac402ddd-df24-4af9-a4aa-f43b2d92fd11" providerId="ADAL" clId="{F5E1E852-C616-B94E-B560-E0CB19DEEB64}" dt="2021-05-14T11:07:58.794" v="418" actId="478"/>
          <ac:spMkLst>
            <pc:docMk/>
            <pc:sldMk cId="256041843" sldId="300"/>
            <ac:spMk id="2" creationId="{52AA4ABF-698F-2A48-AEE6-6E0D103BE500}"/>
          </ac:spMkLst>
        </pc:spChg>
        <pc:spChg chg="add del mod">
          <ac:chgData name="Li, Yulin" userId="ac402ddd-df24-4af9-a4aa-f43b2d92fd11" providerId="ADAL" clId="{F5E1E852-C616-B94E-B560-E0CB19DEEB64}" dt="2021-05-14T11:15:09.294" v="731" actId="1076"/>
          <ac:spMkLst>
            <pc:docMk/>
            <pc:sldMk cId="256041843" sldId="300"/>
            <ac:spMk id="3" creationId="{00000000-0000-0000-0000-000000000000}"/>
          </ac:spMkLst>
        </pc:spChg>
        <pc:spChg chg="del">
          <ac:chgData name="Li, Yulin" userId="ac402ddd-df24-4af9-a4aa-f43b2d92fd11" providerId="ADAL" clId="{F5E1E852-C616-B94E-B560-E0CB19DEEB64}" dt="2021-05-14T11:08:02.823" v="420" actId="478"/>
          <ac:spMkLst>
            <pc:docMk/>
            <pc:sldMk cId="256041843" sldId="300"/>
            <ac:spMk id="14" creationId="{00000000-0000-0000-0000-000000000000}"/>
          </ac:spMkLst>
        </pc:spChg>
        <pc:spChg chg="del">
          <ac:chgData name="Li, Yulin" userId="ac402ddd-df24-4af9-a4aa-f43b2d92fd11" providerId="ADAL" clId="{F5E1E852-C616-B94E-B560-E0CB19DEEB64}" dt="2021-05-14T11:08:05.845" v="421" actId="478"/>
          <ac:spMkLst>
            <pc:docMk/>
            <pc:sldMk cId="256041843" sldId="300"/>
            <ac:spMk id="17" creationId="{26C3EAA2-F077-D245-93A1-759779060126}"/>
          </ac:spMkLst>
        </pc:spChg>
        <pc:picChg chg="add mod modCrop">
          <ac:chgData name="Li, Yulin" userId="ac402ddd-df24-4af9-a4aa-f43b2d92fd11" providerId="ADAL" clId="{F5E1E852-C616-B94E-B560-E0CB19DEEB64}" dt="2021-05-14T11:15:13.576" v="732" actId="1076"/>
          <ac:picMkLst>
            <pc:docMk/>
            <pc:sldMk cId="256041843" sldId="300"/>
            <ac:picMk id="7" creationId="{BA267025-CD41-F649-B331-B8B516C60C1A}"/>
          </ac:picMkLst>
        </pc:picChg>
        <pc:picChg chg="del">
          <ac:chgData name="Li, Yulin" userId="ac402ddd-df24-4af9-a4aa-f43b2d92fd11" providerId="ADAL" clId="{F5E1E852-C616-B94E-B560-E0CB19DEEB64}" dt="2021-05-14T11:08:00.008" v="419" actId="478"/>
          <ac:picMkLst>
            <pc:docMk/>
            <pc:sldMk cId="256041843" sldId="300"/>
            <ac:picMk id="16" creationId="{118191B2-C840-B44A-A43B-FBE5A6473703}"/>
          </ac:picMkLst>
        </pc:picChg>
      </pc:sldChg>
      <pc:sldChg chg="add del">
        <pc:chgData name="Li, Yulin" userId="ac402ddd-df24-4af9-a4aa-f43b2d92fd11" providerId="ADAL" clId="{F5E1E852-C616-B94E-B560-E0CB19DEEB64}" dt="2021-05-14T15:35:56.241" v="3592" actId="2696"/>
        <pc:sldMkLst>
          <pc:docMk/>
          <pc:sldMk cId="2752369084" sldId="307"/>
        </pc:sldMkLst>
      </pc:sldChg>
      <pc:sldChg chg="addSp delSp modSp add mod">
        <pc:chgData name="Li, Yulin" userId="ac402ddd-df24-4af9-a4aa-f43b2d92fd11" providerId="ADAL" clId="{F5E1E852-C616-B94E-B560-E0CB19DEEB64}" dt="2021-05-14T14:50:18.461" v="2670" actId="1076"/>
        <pc:sldMkLst>
          <pc:docMk/>
          <pc:sldMk cId="195799210" sldId="308"/>
        </pc:sldMkLst>
        <pc:spChg chg="mod">
          <ac:chgData name="Li, Yulin" userId="ac402ddd-df24-4af9-a4aa-f43b2d92fd11" providerId="ADAL" clId="{F5E1E852-C616-B94E-B560-E0CB19DEEB64}" dt="2021-05-14T13:51:58.046" v="1814" actId="20577"/>
          <ac:spMkLst>
            <pc:docMk/>
            <pc:sldMk cId="195799210" sldId="308"/>
            <ac:spMk id="5" creationId="{00000000-0000-0000-0000-000000000000}"/>
          </ac:spMkLst>
        </pc:spChg>
        <pc:spChg chg="add del mod">
          <ac:chgData name="Li, Yulin" userId="ac402ddd-df24-4af9-a4aa-f43b2d92fd11" providerId="ADAL" clId="{F5E1E852-C616-B94E-B560-E0CB19DEEB64}" dt="2021-05-14T14:11:04.504" v="1918"/>
          <ac:spMkLst>
            <pc:docMk/>
            <pc:sldMk cId="195799210" sldId="308"/>
            <ac:spMk id="12" creationId="{EDBF926F-5D73-B641-86C0-FC2C6FC45B57}"/>
          </ac:spMkLst>
        </pc:spChg>
        <pc:spChg chg="add del mod">
          <ac:chgData name="Li, Yulin" userId="ac402ddd-df24-4af9-a4aa-f43b2d92fd11" providerId="ADAL" clId="{F5E1E852-C616-B94E-B560-E0CB19DEEB64}" dt="2021-05-14T14:07:45.571" v="1844"/>
          <ac:spMkLst>
            <pc:docMk/>
            <pc:sldMk cId="195799210" sldId="308"/>
            <ac:spMk id="14" creationId="{2C6081E6-7727-4146-9F89-A97CB13E21A3}"/>
          </ac:spMkLst>
        </pc:spChg>
        <pc:spChg chg="del">
          <ac:chgData name="Li, Yulin" userId="ac402ddd-df24-4af9-a4aa-f43b2d92fd11" providerId="ADAL" clId="{F5E1E852-C616-B94E-B560-E0CB19DEEB64}" dt="2021-05-14T13:52:07.717" v="1818" actId="478"/>
          <ac:spMkLst>
            <pc:docMk/>
            <pc:sldMk cId="195799210" sldId="308"/>
            <ac:spMk id="15" creationId="{A234884D-EE4D-C544-9584-1DF7433ED1AA}"/>
          </ac:spMkLst>
        </pc:spChg>
        <pc:spChg chg="add del">
          <ac:chgData name="Li, Yulin" userId="ac402ddd-df24-4af9-a4aa-f43b2d92fd11" providerId="ADAL" clId="{F5E1E852-C616-B94E-B560-E0CB19DEEB64}" dt="2021-05-14T14:06:45.429" v="1834" actId="478"/>
          <ac:spMkLst>
            <pc:docMk/>
            <pc:sldMk cId="195799210" sldId="308"/>
            <ac:spMk id="17" creationId="{D145B53F-1488-A54A-9D28-705EE1C42AF6}"/>
          </ac:spMkLst>
        </pc:spChg>
        <pc:spChg chg="add del mod">
          <ac:chgData name="Li, Yulin" userId="ac402ddd-df24-4af9-a4aa-f43b2d92fd11" providerId="ADAL" clId="{F5E1E852-C616-B94E-B560-E0CB19DEEB64}" dt="2021-05-14T14:09:44.130" v="1882" actId="478"/>
          <ac:spMkLst>
            <pc:docMk/>
            <pc:sldMk cId="195799210" sldId="308"/>
            <ac:spMk id="18" creationId="{D4D82C8F-E30B-4944-AD73-35DF023F0F54}"/>
          </ac:spMkLst>
        </pc:spChg>
        <pc:spChg chg="add mod">
          <ac:chgData name="Li, Yulin" userId="ac402ddd-df24-4af9-a4aa-f43b2d92fd11" providerId="ADAL" clId="{F5E1E852-C616-B94E-B560-E0CB19DEEB64}" dt="2021-05-14T14:21:41.123" v="2136" actId="1076"/>
          <ac:spMkLst>
            <pc:docMk/>
            <pc:sldMk cId="195799210" sldId="308"/>
            <ac:spMk id="20" creationId="{4222F934-E7F3-4D4F-9687-B07A14E28E3F}"/>
          </ac:spMkLst>
        </pc:spChg>
        <pc:spChg chg="add mod">
          <ac:chgData name="Li, Yulin" userId="ac402ddd-df24-4af9-a4aa-f43b2d92fd11" providerId="ADAL" clId="{F5E1E852-C616-B94E-B560-E0CB19DEEB64}" dt="2021-05-14T14:21:41.123" v="2136" actId="1076"/>
          <ac:spMkLst>
            <pc:docMk/>
            <pc:sldMk cId="195799210" sldId="308"/>
            <ac:spMk id="21" creationId="{D801A049-B910-7142-ADEB-3CE37059CBB3}"/>
          </ac:spMkLst>
        </pc:spChg>
        <pc:spChg chg="add mod">
          <ac:chgData name="Li, Yulin" userId="ac402ddd-df24-4af9-a4aa-f43b2d92fd11" providerId="ADAL" clId="{F5E1E852-C616-B94E-B560-E0CB19DEEB64}" dt="2021-05-14T14:21:41.123" v="2136" actId="1076"/>
          <ac:spMkLst>
            <pc:docMk/>
            <pc:sldMk cId="195799210" sldId="308"/>
            <ac:spMk id="22" creationId="{C784F72E-B5F3-3B45-9513-A34153C994A0}"/>
          </ac:spMkLst>
        </pc:spChg>
        <pc:spChg chg="add mod">
          <ac:chgData name="Li, Yulin" userId="ac402ddd-df24-4af9-a4aa-f43b2d92fd11" providerId="ADAL" clId="{F5E1E852-C616-B94E-B560-E0CB19DEEB64}" dt="2021-05-14T14:20:06.933" v="2112" actId="1036"/>
          <ac:spMkLst>
            <pc:docMk/>
            <pc:sldMk cId="195799210" sldId="308"/>
            <ac:spMk id="23" creationId="{93C49006-716F-5D47-8CCB-07220055073D}"/>
          </ac:spMkLst>
        </pc:spChg>
        <pc:spChg chg="add mod">
          <ac:chgData name="Li, Yulin" userId="ac402ddd-df24-4af9-a4aa-f43b2d92fd11" providerId="ADAL" clId="{F5E1E852-C616-B94E-B560-E0CB19DEEB64}" dt="2021-05-14T14:34:41.038" v="2460" actId="207"/>
          <ac:spMkLst>
            <pc:docMk/>
            <pc:sldMk cId="195799210" sldId="308"/>
            <ac:spMk id="27" creationId="{B7A738A2-342E-AD47-BD11-DC8F2FA2BD2F}"/>
          </ac:spMkLst>
        </pc:spChg>
        <pc:spChg chg="add mod">
          <ac:chgData name="Li, Yulin" userId="ac402ddd-df24-4af9-a4aa-f43b2d92fd11" providerId="ADAL" clId="{F5E1E852-C616-B94E-B560-E0CB19DEEB64}" dt="2021-05-14T14:50:18.461" v="2670" actId="1076"/>
          <ac:spMkLst>
            <pc:docMk/>
            <pc:sldMk cId="195799210" sldId="308"/>
            <ac:spMk id="28" creationId="{7365906A-FE3D-9A48-93D9-4C3A658B71BD}"/>
          </ac:spMkLst>
        </pc:spChg>
        <pc:spChg chg="del">
          <ac:chgData name="Li, Yulin" userId="ac402ddd-df24-4af9-a4aa-f43b2d92fd11" providerId="ADAL" clId="{F5E1E852-C616-B94E-B560-E0CB19DEEB64}" dt="2021-05-14T13:52:01.471" v="1815" actId="478"/>
          <ac:spMkLst>
            <pc:docMk/>
            <pc:sldMk cId="195799210" sldId="308"/>
            <ac:spMk id="50" creationId="{DDFEBB61-57AF-8C4B-A852-C45A1F13CA7C}"/>
          </ac:spMkLst>
        </pc:spChg>
        <pc:picChg chg="add del mod">
          <ac:chgData name="Li, Yulin" userId="ac402ddd-df24-4af9-a4aa-f43b2d92fd11" providerId="ADAL" clId="{F5E1E852-C616-B94E-B560-E0CB19DEEB64}" dt="2021-05-14T14:06:25.542" v="1827" actId="478"/>
          <ac:picMkLst>
            <pc:docMk/>
            <pc:sldMk cId="195799210" sldId="308"/>
            <ac:picMk id="2" creationId="{1C02A848-2941-0B41-B92F-8003C318E980}"/>
          </ac:picMkLst>
        </pc:picChg>
        <pc:picChg chg="add del mod">
          <ac:chgData name="Li, Yulin" userId="ac402ddd-df24-4af9-a4aa-f43b2d92fd11" providerId="ADAL" clId="{F5E1E852-C616-B94E-B560-E0CB19DEEB64}" dt="2021-05-14T14:15:34.199" v="1955" actId="478"/>
          <ac:picMkLst>
            <pc:docMk/>
            <pc:sldMk cId="195799210" sldId="308"/>
            <ac:picMk id="3" creationId="{668F71CC-4049-974D-8BC7-9854A279621A}"/>
          </ac:picMkLst>
        </pc:picChg>
        <pc:picChg chg="del">
          <ac:chgData name="Li, Yulin" userId="ac402ddd-df24-4af9-a4aa-f43b2d92fd11" providerId="ADAL" clId="{F5E1E852-C616-B94E-B560-E0CB19DEEB64}" dt="2021-05-14T13:52:03.332" v="1816" actId="478"/>
          <ac:picMkLst>
            <pc:docMk/>
            <pc:sldMk cId="195799210" sldId="308"/>
            <ac:picMk id="6" creationId="{56E790F2-8DD6-6046-B3E1-7E61394BE1F9}"/>
          </ac:picMkLst>
        </pc:picChg>
        <pc:picChg chg="del">
          <ac:chgData name="Li, Yulin" userId="ac402ddd-df24-4af9-a4aa-f43b2d92fd11" providerId="ADAL" clId="{F5E1E852-C616-B94E-B560-E0CB19DEEB64}" dt="2021-05-14T13:52:04.344" v="1817" actId="478"/>
          <ac:picMkLst>
            <pc:docMk/>
            <pc:sldMk cId="195799210" sldId="308"/>
            <ac:picMk id="7" creationId="{0E9C339E-2CA3-C94B-A6B0-B86F2A97691A}"/>
          </ac:picMkLst>
        </pc:picChg>
        <pc:picChg chg="add del mod modCrop">
          <ac:chgData name="Li, Yulin" userId="ac402ddd-df24-4af9-a4aa-f43b2d92fd11" providerId="ADAL" clId="{F5E1E852-C616-B94E-B560-E0CB19DEEB64}" dt="2021-05-14T14:16:20.105" v="1965" actId="478"/>
          <ac:picMkLst>
            <pc:docMk/>
            <pc:sldMk cId="195799210" sldId="308"/>
            <ac:picMk id="10" creationId="{39A4560A-A258-FE44-AC36-8E1C65593E3B}"/>
          </ac:picMkLst>
        </pc:picChg>
        <pc:picChg chg="add mod">
          <ac:chgData name="Li, Yulin" userId="ac402ddd-df24-4af9-a4aa-f43b2d92fd11" providerId="ADAL" clId="{F5E1E852-C616-B94E-B560-E0CB19DEEB64}" dt="2021-05-14T14:49:29.340" v="2645" actId="1076"/>
          <ac:picMkLst>
            <pc:docMk/>
            <pc:sldMk cId="195799210" sldId="308"/>
            <ac:picMk id="16" creationId="{B5547E4B-E33F-4B41-B8B9-47971468D1D5}"/>
          </ac:picMkLst>
        </pc:picChg>
        <pc:picChg chg="add mod">
          <ac:chgData name="Li, Yulin" userId="ac402ddd-df24-4af9-a4aa-f43b2d92fd11" providerId="ADAL" clId="{F5E1E852-C616-B94E-B560-E0CB19DEEB64}" dt="2021-05-14T14:21:55.039" v="2144" actId="1076"/>
          <ac:picMkLst>
            <pc:docMk/>
            <pc:sldMk cId="195799210" sldId="308"/>
            <ac:picMk id="25" creationId="{97C014EF-4C7D-6E45-B633-CEF1268DB46A}"/>
          </ac:picMkLst>
        </pc:picChg>
      </pc:sldChg>
      <pc:sldChg chg="addSp delSp modSp add mod">
        <pc:chgData name="Li, Yulin" userId="ac402ddd-df24-4af9-a4aa-f43b2d92fd11" providerId="ADAL" clId="{F5E1E852-C616-B94E-B560-E0CB19DEEB64}" dt="2021-05-14T14:59:25.949" v="2873" actId="1076"/>
        <pc:sldMkLst>
          <pc:docMk/>
          <pc:sldMk cId="3286728457" sldId="309"/>
        </pc:sldMkLst>
        <pc:spChg chg="add mod">
          <ac:chgData name="Li, Yulin" userId="ac402ddd-df24-4af9-a4aa-f43b2d92fd11" providerId="ADAL" clId="{F5E1E852-C616-B94E-B560-E0CB19DEEB64}" dt="2021-05-14T14:53:38.033" v="2740" actId="1076"/>
          <ac:spMkLst>
            <pc:docMk/>
            <pc:sldMk cId="3286728457" sldId="309"/>
            <ac:spMk id="12" creationId="{1E5A2069-2E2A-8B4B-957A-BB8327F612D8}"/>
          </ac:spMkLst>
        </pc:spChg>
        <pc:spChg chg="del">
          <ac:chgData name="Li, Yulin" userId="ac402ddd-df24-4af9-a4aa-f43b2d92fd11" providerId="ADAL" clId="{F5E1E852-C616-B94E-B560-E0CB19DEEB64}" dt="2021-05-14T14:39:50.686" v="2475" actId="21"/>
          <ac:spMkLst>
            <pc:docMk/>
            <pc:sldMk cId="3286728457" sldId="309"/>
            <ac:spMk id="14" creationId="{42AA0B66-3813-6941-9073-3EB330C36492}"/>
          </ac:spMkLst>
        </pc:spChg>
        <pc:spChg chg="add mod">
          <ac:chgData name="Li, Yulin" userId="ac402ddd-df24-4af9-a4aa-f43b2d92fd11" providerId="ADAL" clId="{F5E1E852-C616-B94E-B560-E0CB19DEEB64}" dt="2021-05-14T14:53:16.757" v="2738" actId="20577"/>
          <ac:spMkLst>
            <pc:docMk/>
            <pc:sldMk cId="3286728457" sldId="309"/>
            <ac:spMk id="15" creationId="{7F12D538-1F77-B84D-BB16-A1735A946F1E}"/>
          </ac:spMkLst>
        </pc:spChg>
        <pc:spChg chg="add mod">
          <ac:chgData name="Li, Yulin" userId="ac402ddd-df24-4af9-a4aa-f43b2d92fd11" providerId="ADAL" clId="{F5E1E852-C616-B94E-B560-E0CB19DEEB64}" dt="2021-05-14T14:56:41.867" v="2858" actId="1076"/>
          <ac:spMkLst>
            <pc:docMk/>
            <pc:sldMk cId="3286728457" sldId="309"/>
            <ac:spMk id="17" creationId="{F4A7BB0E-9220-274B-B098-FB2837CB7F77}"/>
          </ac:spMkLst>
        </pc:spChg>
        <pc:spChg chg="del">
          <ac:chgData name="Li, Yulin" userId="ac402ddd-df24-4af9-a4aa-f43b2d92fd11" providerId="ADAL" clId="{F5E1E852-C616-B94E-B560-E0CB19DEEB64}" dt="2021-05-14T14:39:56.030" v="2476" actId="478"/>
          <ac:spMkLst>
            <pc:docMk/>
            <pc:sldMk cId="3286728457" sldId="309"/>
            <ac:spMk id="50" creationId="{DDFEBB61-57AF-8C4B-A852-C45A1F13CA7C}"/>
          </ac:spMkLst>
        </pc:spChg>
        <pc:picChg chg="del">
          <ac:chgData name="Li, Yulin" userId="ac402ddd-df24-4af9-a4aa-f43b2d92fd11" providerId="ADAL" clId="{F5E1E852-C616-B94E-B560-E0CB19DEEB64}" dt="2021-05-14T14:56:29.049" v="2854" actId="478"/>
          <ac:picMkLst>
            <pc:docMk/>
            <pc:sldMk cId="3286728457" sldId="309"/>
            <ac:picMk id="2" creationId="{1CA40A32-9A73-0B4A-A7E7-C74122C831E1}"/>
          </ac:picMkLst>
        </pc:picChg>
        <pc:picChg chg="add mod">
          <ac:chgData name="Li, Yulin" userId="ac402ddd-df24-4af9-a4aa-f43b2d92fd11" providerId="ADAL" clId="{F5E1E852-C616-B94E-B560-E0CB19DEEB64}" dt="2021-05-14T14:57:39.571" v="2863" actId="14100"/>
          <ac:picMkLst>
            <pc:docMk/>
            <pc:sldMk cId="3286728457" sldId="309"/>
            <ac:picMk id="6" creationId="{ACDC3FA3-F4F5-E744-AB2B-D78C718DEBB5}"/>
          </ac:picMkLst>
        </pc:picChg>
        <pc:picChg chg="add del mod">
          <ac:chgData name="Li, Yulin" userId="ac402ddd-df24-4af9-a4aa-f43b2d92fd11" providerId="ADAL" clId="{F5E1E852-C616-B94E-B560-E0CB19DEEB64}" dt="2021-05-14T14:59:21.048" v="2871" actId="478"/>
          <ac:picMkLst>
            <pc:docMk/>
            <pc:sldMk cId="3286728457" sldId="309"/>
            <ac:picMk id="7" creationId="{157E90EB-C2CD-D043-A23A-E3721A95B418}"/>
          </ac:picMkLst>
        </pc:picChg>
        <pc:picChg chg="add mod">
          <ac:chgData name="Li, Yulin" userId="ac402ddd-df24-4af9-a4aa-f43b2d92fd11" providerId="ADAL" clId="{F5E1E852-C616-B94E-B560-E0CB19DEEB64}" dt="2021-05-14T14:59:25.949" v="2873" actId="1076"/>
          <ac:picMkLst>
            <pc:docMk/>
            <pc:sldMk cId="3286728457" sldId="309"/>
            <ac:picMk id="9" creationId="{1796089E-E89C-814B-983E-630C31EAA5E7}"/>
          </ac:picMkLst>
        </pc:picChg>
        <pc:picChg chg="add mod">
          <ac:chgData name="Li, Yulin" userId="ac402ddd-df24-4af9-a4aa-f43b2d92fd11" providerId="ADAL" clId="{F5E1E852-C616-B94E-B560-E0CB19DEEB64}" dt="2021-05-14T14:56:33.607" v="2856" actId="1076"/>
          <ac:picMkLst>
            <pc:docMk/>
            <pc:sldMk cId="3286728457" sldId="309"/>
            <ac:picMk id="16" creationId="{52EFBA00-BB20-7644-992F-2DCB7C65389D}"/>
          </ac:picMkLst>
        </pc:picChg>
        <pc:picChg chg="add del mod">
          <ac:chgData name="Li, Yulin" userId="ac402ddd-df24-4af9-a4aa-f43b2d92fd11" providerId="ADAL" clId="{F5E1E852-C616-B94E-B560-E0CB19DEEB64}" dt="2021-05-14T14:58:59.029" v="2870" actId="1076"/>
          <ac:picMkLst>
            <pc:docMk/>
            <pc:sldMk cId="3286728457" sldId="309"/>
            <ac:picMk id="18" creationId="{0583F700-AC7B-0544-A440-29C8AA775A63}"/>
          </ac:picMkLst>
        </pc:picChg>
      </pc:sldChg>
      <pc:sldChg chg="addSp delSp modSp add mod ord modAnim">
        <pc:chgData name="Li, Yulin" userId="ac402ddd-df24-4af9-a4aa-f43b2d92fd11" providerId="ADAL" clId="{F5E1E852-C616-B94E-B560-E0CB19DEEB64}" dt="2021-05-15T03:31:43.503" v="4285" actId="14100"/>
        <pc:sldMkLst>
          <pc:docMk/>
          <pc:sldMk cId="881084312" sldId="310"/>
        </pc:sldMkLst>
        <pc:spChg chg="del">
          <ac:chgData name="Li, Yulin" userId="ac402ddd-df24-4af9-a4aa-f43b2d92fd11" providerId="ADAL" clId="{F5E1E852-C616-B94E-B560-E0CB19DEEB64}" dt="2021-05-14T15:51:25.327" v="3957" actId="478"/>
          <ac:spMkLst>
            <pc:docMk/>
            <pc:sldMk cId="881084312" sldId="310"/>
            <ac:spMk id="3" creationId="{00000000-0000-0000-0000-000000000000}"/>
          </ac:spMkLst>
        </pc:spChg>
        <pc:spChg chg="mod">
          <ac:chgData name="Li, Yulin" userId="ac402ddd-df24-4af9-a4aa-f43b2d92fd11" providerId="ADAL" clId="{F5E1E852-C616-B94E-B560-E0CB19DEEB64}" dt="2021-05-14T15:36:22.119" v="3612" actId="20577"/>
          <ac:spMkLst>
            <pc:docMk/>
            <pc:sldMk cId="881084312" sldId="310"/>
            <ac:spMk id="5" creationId="{00000000-0000-0000-0000-000000000000}"/>
          </ac:spMkLst>
        </pc:spChg>
        <pc:spChg chg="add mod">
          <ac:chgData name="Li, Yulin" userId="ac402ddd-df24-4af9-a4aa-f43b2d92fd11" providerId="ADAL" clId="{F5E1E852-C616-B94E-B560-E0CB19DEEB64}" dt="2021-05-14T15:52:33.909" v="3975" actId="1076"/>
          <ac:spMkLst>
            <pc:docMk/>
            <pc:sldMk cId="881084312" sldId="310"/>
            <ac:spMk id="12" creationId="{C61E757E-8809-A24D-97F0-6057E024D11C}"/>
          </ac:spMkLst>
        </pc:spChg>
        <pc:spChg chg="add mod">
          <ac:chgData name="Li, Yulin" userId="ac402ddd-df24-4af9-a4aa-f43b2d92fd11" providerId="ADAL" clId="{F5E1E852-C616-B94E-B560-E0CB19DEEB64}" dt="2021-05-14T15:52:26.189" v="3974" actId="1076"/>
          <ac:spMkLst>
            <pc:docMk/>
            <pc:sldMk cId="881084312" sldId="310"/>
            <ac:spMk id="14" creationId="{CD80C014-E67D-6D47-B1AF-0C395135B648}"/>
          </ac:spMkLst>
        </pc:spChg>
        <pc:picChg chg="add mod">
          <ac:chgData name="Li, Yulin" userId="ac402ddd-df24-4af9-a4aa-f43b2d92fd11" providerId="ADAL" clId="{F5E1E852-C616-B94E-B560-E0CB19DEEB64}" dt="2021-05-15T03:27:58" v="4275" actId="14100"/>
          <ac:picMkLst>
            <pc:docMk/>
            <pc:sldMk cId="881084312" sldId="310"/>
            <ac:picMk id="2" creationId="{FCEB7D50-44D4-F745-86F6-79C62FC93C67}"/>
          </ac:picMkLst>
        </pc:picChg>
        <pc:picChg chg="add mod">
          <ac:chgData name="Li, Yulin" userId="ac402ddd-df24-4af9-a4aa-f43b2d92fd11" providerId="ADAL" clId="{F5E1E852-C616-B94E-B560-E0CB19DEEB64}" dt="2021-05-14T15:52:22.654" v="3973" actId="1076"/>
          <ac:picMkLst>
            <pc:docMk/>
            <pc:sldMk cId="881084312" sldId="310"/>
            <ac:picMk id="6" creationId="{E9F427DF-C5C4-2A48-940E-DD318285C63D}"/>
          </ac:picMkLst>
        </pc:picChg>
        <pc:picChg chg="add del mod">
          <ac:chgData name="Li, Yulin" userId="ac402ddd-df24-4af9-a4aa-f43b2d92fd11" providerId="ADAL" clId="{F5E1E852-C616-B94E-B560-E0CB19DEEB64}" dt="2021-05-15T03:28:04.323" v="4276" actId="478"/>
          <ac:picMkLst>
            <pc:docMk/>
            <pc:sldMk cId="881084312" sldId="310"/>
            <ac:picMk id="7" creationId="{564C48E9-A573-6B47-A46F-5E5889AC989D}"/>
          </ac:picMkLst>
        </pc:picChg>
        <pc:picChg chg="add del">
          <ac:chgData name="Li, Yulin" userId="ac402ddd-df24-4af9-a4aa-f43b2d92fd11" providerId="ADAL" clId="{F5E1E852-C616-B94E-B560-E0CB19DEEB64}" dt="2021-05-15T03:29:04.467" v="4278" actId="478"/>
          <ac:picMkLst>
            <pc:docMk/>
            <pc:sldMk cId="881084312" sldId="310"/>
            <ac:picMk id="9" creationId="{17831275-48CA-194E-A08E-A80B9887F956}"/>
          </ac:picMkLst>
        </pc:picChg>
        <pc:picChg chg="add del">
          <ac:chgData name="Li, Yulin" userId="ac402ddd-df24-4af9-a4aa-f43b2d92fd11" providerId="ADAL" clId="{F5E1E852-C616-B94E-B560-E0CB19DEEB64}" dt="2021-05-15T03:29:51.130" v="4280" actId="478"/>
          <ac:picMkLst>
            <pc:docMk/>
            <pc:sldMk cId="881084312" sldId="310"/>
            <ac:picMk id="10" creationId="{700E5EE8-9D55-4848-823A-490ED0F0A201}"/>
          </ac:picMkLst>
        </pc:picChg>
        <pc:picChg chg="add del">
          <ac:chgData name="Li, Yulin" userId="ac402ddd-df24-4af9-a4aa-f43b2d92fd11" providerId="ADAL" clId="{F5E1E852-C616-B94E-B560-E0CB19DEEB64}" dt="2021-05-15T03:30:38.384" v="4282" actId="478"/>
          <ac:picMkLst>
            <pc:docMk/>
            <pc:sldMk cId="881084312" sldId="310"/>
            <ac:picMk id="15" creationId="{A7D0283E-C720-734C-8F18-5EBCAC21788B}"/>
          </ac:picMkLst>
        </pc:picChg>
        <pc:picChg chg="add mod">
          <ac:chgData name="Li, Yulin" userId="ac402ddd-df24-4af9-a4aa-f43b2d92fd11" providerId="ADAL" clId="{F5E1E852-C616-B94E-B560-E0CB19DEEB64}" dt="2021-05-15T03:31:43.503" v="4285" actId="14100"/>
          <ac:picMkLst>
            <pc:docMk/>
            <pc:sldMk cId="881084312" sldId="310"/>
            <ac:picMk id="16" creationId="{B8B05678-EF6D-804C-AF75-A92AEB05E5CD}"/>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5-14T19:40:44.157" idx="2">
    <p:pos x="11336" y="6394"/>
    <p:text>记得加手套图</p:text>
    <p:extLst>
      <p:ext uri="{C676402C-5697-4E1C-873F-D02D1690AC5C}">
        <p15:threadingInfo xmlns:p15="http://schemas.microsoft.com/office/powerpoint/2012/main" timeZoneBias="-480"/>
      </p:ext>
    </p:extLst>
  </p:cm>
</p:cmLst>
</file>

<file path=ppt/media/image1.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2021/6/23</a:t>
            </a:fld>
            <a:endParaRPr lang="zh-CN" altLang="en-US"/>
          </a:p>
        </p:txBody>
      </p:sp>
      <p:sp>
        <p:nvSpPr>
          <p:cNvPr id="4" name="幻灯片图像占位符 3"/>
          <p:cNvSpPr>
            <a:spLocks noGrp="1" noRot="1" noChangeAspect="1"/>
          </p:cNvSpPr>
          <p:nvPr>
            <p:ph type="sldImg" idx="2"/>
          </p:nvPr>
        </p:nvSpPr>
        <p:spPr>
          <a:xfrm>
            <a:off x="754063" y="1143000"/>
            <a:ext cx="534987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1416685" rtl="0" eaLnBrk="1" latinLnBrk="0" hangingPunct="1">
      <a:defRPr sz="1860" kern="1200">
        <a:solidFill>
          <a:schemeClr val="tx1"/>
        </a:solidFill>
        <a:latin typeface="+mn-lt"/>
        <a:ea typeface="+mn-ea"/>
        <a:cs typeface="+mn-cs"/>
      </a:defRPr>
    </a:lvl1pPr>
    <a:lvl2pPr marL="708660" algn="l" defTabSz="1416685" rtl="0" eaLnBrk="1" latinLnBrk="0" hangingPunct="1">
      <a:defRPr sz="1860" kern="1200">
        <a:solidFill>
          <a:schemeClr val="tx1"/>
        </a:solidFill>
        <a:latin typeface="+mn-lt"/>
        <a:ea typeface="+mn-ea"/>
        <a:cs typeface="+mn-cs"/>
      </a:defRPr>
    </a:lvl2pPr>
    <a:lvl3pPr marL="1416685" algn="l" defTabSz="1416685" rtl="0" eaLnBrk="1" latinLnBrk="0" hangingPunct="1">
      <a:defRPr sz="1860" kern="1200">
        <a:solidFill>
          <a:schemeClr val="tx1"/>
        </a:solidFill>
        <a:latin typeface="+mn-lt"/>
        <a:ea typeface="+mn-ea"/>
        <a:cs typeface="+mn-cs"/>
      </a:defRPr>
    </a:lvl3pPr>
    <a:lvl4pPr marL="2125345" algn="l" defTabSz="1416685" rtl="0" eaLnBrk="1" latinLnBrk="0" hangingPunct="1">
      <a:defRPr sz="1860" kern="1200">
        <a:solidFill>
          <a:schemeClr val="tx1"/>
        </a:solidFill>
        <a:latin typeface="+mn-lt"/>
        <a:ea typeface="+mn-ea"/>
        <a:cs typeface="+mn-cs"/>
      </a:defRPr>
    </a:lvl4pPr>
    <a:lvl5pPr marL="2834005" algn="l" defTabSz="1416685" rtl="0" eaLnBrk="1" latinLnBrk="0" hangingPunct="1">
      <a:defRPr sz="1860" kern="1200">
        <a:solidFill>
          <a:schemeClr val="tx1"/>
        </a:solidFill>
        <a:latin typeface="+mn-lt"/>
        <a:ea typeface="+mn-ea"/>
        <a:cs typeface="+mn-cs"/>
      </a:defRPr>
    </a:lvl5pPr>
    <a:lvl6pPr marL="3542030" algn="l" defTabSz="1416685" rtl="0" eaLnBrk="1" latinLnBrk="0" hangingPunct="1">
      <a:defRPr sz="1860" kern="1200">
        <a:solidFill>
          <a:schemeClr val="tx1"/>
        </a:solidFill>
        <a:latin typeface="+mn-lt"/>
        <a:ea typeface="+mn-ea"/>
        <a:cs typeface="+mn-cs"/>
      </a:defRPr>
    </a:lvl6pPr>
    <a:lvl7pPr marL="4250690" algn="l" defTabSz="1416685" rtl="0" eaLnBrk="1" latinLnBrk="0" hangingPunct="1">
      <a:defRPr sz="1860" kern="1200">
        <a:solidFill>
          <a:schemeClr val="tx1"/>
        </a:solidFill>
        <a:latin typeface="+mn-lt"/>
        <a:ea typeface="+mn-ea"/>
        <a:cs typeface="+mn-cs"/>
      </a:defRPr>
    </a:lvl7pPr>
    <a:lvl8pPr marL="4958715" algn="l" defTabSz="1416685" rtl="0" eaLnBrk="1" latinLnBrk="0" hangingPunct="1">
      <a:defRPr sz="1860" kern="1200">
        <a:solidFill>
          <a:schemeClr val="tx1"/>
        </a:solidFill>
        <a:latin typeface="+mn-lt"/>
        <a:ea typeface="+mn-ea"/>
        <a:cs typeface="+mn-cs"/>
      </a:defRPr>
    </a:lvl8pPr>
    <a:lvl9pPr marL="5667375" algn="l" defTabSz="1416685" rtl="0" eaLnBrk="1" latinLnBrk="0" hangingPunct="1">
      <a:defRPr sz="186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39975" y="1767462"/>
            <a:ext cx="14039850" cy="3759917"/>
          </a:xfrm>
        </p:spPr>
        <p:txBody>
          <a:bodyPr anchor="b"/>
          <a:lstStyle>
            <a:lvl1pPr algn="ctr">
              <a:defRPr sz="9210"/>
            </a:lvl1pPr>
          </a:lstStyle>
          <a:p>
            <a:r>
              <a:rPr lang="en-US"/>
              <a:t>Click to edit Master title style</a:t>
            </a:r>
          </a:p>
        </p:txBody>
      </p:sp>
      <p:sp>
        <p:nvSpPr>
          <p:cNvPr id="3" name="Subtitle 2"/>
          <p:cNvSpPr>
            <a:spLocks noGrp="1"/>
          </p:cNvSpPr>
          <p:nvPr>
            <p:ph type="subTitle" idx="1"/>
          </p:nvPr>
        </p:nvSpPr>
        <p:spPr>
          <a:xfrm>
            <a:off x="2339975" y="5672376"/>
            <a:ext cx="14039850" cy="2607442"/>
          </a:xfrm>
        </p:spPr>
        <p:txBody>
          <a:bodyPr/>
          <a:lstStyle>
            <a:lvl1pPr marL="0" indent="0" algn="ctr">
              <a:buNone/>
              <a:defRPr sz="3685"/>
            </a:lvl1pPr>
            <a:lvl2pPr marL="701675" indent="0" algn="ctr">
              <a:buNone/>
              <a:defRPr sz="3070"/>
            </a:lvl2pPr>
            <a:lvl3pPr marL="1403985" indent="0" algn="ctr">
              <a:buNone/>
              <a:defRPr sz="2765"/>
            </a:lvl3pPr>
            <a:lvl4pPr marL="2105660" indent="0" algn="ctr">
              <a:buNone/>
              <a:defRPr sz="2455"/>
            </a:lvl4pPr>
            <a:lvl5pPr marL="2807970" indent="0" algn="ctr">
              <a:buNone/>
              <a:defRPr sz="2455"/>
            </a:lvl5pPr>
            <a:lvl6pPr marL="3509645" indent="0" algn="ctr">
              <a:buNone/>
              <a:defRPr sz="2455"/>
            </a:lvl6pPr>
            <a:lvl7pPr marL="4211955" indent="0" algn="ctr">
              <a:buNone/>
              <a:defRPr sz="2455"/>
            </a:lvl7pPr>
            <a:lvl8pPr marL="4913630" indent="0" algn="ctr">
              <a:buNone/>
              <a:defRPr sz="2455"/>
            </a:lvl8pPr>
            <a:lvl9pPr marL="5615940" indent="0" algn="ctr">
              <a:buNone/>
              <a:defRPr sz="2455"/>
            </a:lvl9pPr>
          </a:lstStyle>
          <a:p>
            <a:r>
              <a:rPr lang="en-US"/>
              <a:t>Click to edit Master subtitle style</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396357" y="574987"/>
            <a:ext cx="4036457" cy="91523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86986" y="574987"/>
            <a:ext cx="11875373" cy="9152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77236" y="2692442"/>
            <a:ext cx="16145828" cy="4492401"/>
          </a:xfrm>
        </p:spPr>
        <p:txBody>
          <a:bodyPr anchor="b"/>
          <a:lstStyle>
            <a:lvl1pPr>
              <a:defRPr sz="9210"/>
            </a:lvl1pPr>
          </a:lstStyle>
          <a:p>
            <a:r>
              <a:rPr lang="en-US"/>
              <a:t>Click to edit Master title style</a:t>
            </a:r>
          </a:p>
        </p:txBody>
      </p:sp>
      <p:sp>
        <p:nvSpPr>
          <p:cNvPr id="3" name="Text Placeholder 2"/>
          <p:cNvSpPr>
            <a:spLocks noGrp="1"/>
          </p:cNvSpPr>
          <p:nvPr>
            <p:ph type="body" idx="1"/>
          </p:nvPr>
        </p:nvSpPr>
        <p:spPr>
          <a:xfrm>
            <a:off x="1277236" y="7227343"/>
            <a:ext cx="16145828" cy="2362447"/>
          </a:xfrm>
        </p:spPr>
        <p:txBody>
          <a:bodyPr/>
          <a:lstStyle>
            <a:lvl1pPr marL="0" indent="0">
              <a:buNone/>
              <a:defRPr sz="3685">
                <a:solidFill>
                  <a:schemeClr val="tx1">
                    <a:tint val="75000"/>
                  </a:schemeClr>
                </a:solidFill>
              </a:defRPr>
            </a:lvl1pPr>
            <a:lvl2pPr marL="701675" indent="0">
              <a:buNone/>
              <a:defRPr sz="3070">
                <a:solidFill>
                  <a:schemeClr val="tx1">
                    <a:tint val="75000"/>
                  </a:schemeClr>
                </a:solidFill>
              </a:defRPr>
            </a:lvl2pPr>
            <a:lvl3pPr marL="1403985" indent="0">
              <a:buNone/>
              <a:defRPr sz="2765">
                <a:solidFill>
                  <a:schemeClr val="tx1">
                    <a:tint val="75000"/>
                  </a:schemeClr>
                </a:solidFill>
              </a:defRPr>
            </a:lvl3pPr>
            <a:lvl4pPr marL="2105660" indent="0">
              <a:buNone/>
              <a:defRPr sz="2455">
                <a:solidFill>
                  <a:schemeClr val="tx1">
                    <a:tint val="75000"/>
                  </a:schemeClr>
                </a:solidFill>
              </a:defRPr>
            </a:lvl4pPr>
            <a:lvl5pPr marL="2807970" indent="0">
              <a:buNone/>
              <a:defRPr sz="2455">
                <a:solidFill>
                  <a:schemeClr val="tx1">
                    <a:tint val="75000"/>
                  </a:schemeClr>
                </a:solidFill>
              </a:defRPr>
            </a:lvl5pPr>
            <a:lvl6pPr marL="3509645" indent="0">
              <a:buNone/>
              <a:defRPr sz="2455">
                <a:solidFill>
                  <a:schemeClr val="tx1">
                    <a:tint val="75000"/>
                  </a:schemeClr>
                </a:solidFill>
              </a:defRPr>
            </a:lvl6pPr>
            <a:lvl7pPr marL="4211955" indent="0">
              <a:buNone/>
              <a:defRPr sz="2455">
                <a:solidFill>
                  <a:schemeClr val="tx1">
                    <a:tint val="75000"/>
                  </a:schemeClr>
                </a:solidFill>
              </a:defRPr>
            </a:lvl7pPr>
            <a:lvl8pPr marL="4913630" indent="0">
              <a:buNone/>
              <a:defRPr sz="2455">
                <a:solidFill>
                  <a:schemeClr val="tx1">
                    <a:tint val="75000"/>
                  </a:schemeClr>
                </a:solidFill>
              </a:defRPr>
            </a:lvl8pPr>
            <a:lvl9pPr marL="5615940" indent="0">
              <a:buNone/>
              <a:defRPr sz="245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86986" y="2874937"/>
            <a:ext cx="7955915" cy="6852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476899" y="2874937"/>
            <a:ext cx="7955915" cy="6852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89424" y="574988"/>
            <a:ext cx="16145828" cy="2087455"/>
          </a:xfrm>
        </p:spPr>
        <p:txBody>
          <a:bodyPr/>
          <a:lstStyle/>
          <a:p>
            <a:r>
              <a:rPr lang="en-US"/>
              <a:t>Click to edit Master title style</a:t>
            </a:r>
          </a:p>
        </p:txBody>
      </p:sp>
      <p:sp>
        <p:nvSpPr>
          <p:cNvPr id="3" name="Text Placeholder 2"/>
          <p:cNvSpPr>
            <a:spLocks noGrp="1"/>
          </p:cNvSpPr>
          <p:nvPr>
            <p:ph type="body" idx="1"/>
          </p:nvPr>
        </p:nvSpPr>
        <p:spPr>
          <a:xfrm>
            <a:off x="1289425" y="2647443"/>
            <a:ext cx="7919352" cy="1297471"/>
          </a:xfrm>
        </p:spPr>
        <p:txBody>
          <a:bodyPr anchor="b"/>
          <a:lstStyle>
            <a:lvl1pPr marL="0" indent="0">
              <a:buNone/>
              <a:defRPr sz="3685" b="1"/>
            </a:lvl1pPr>
            <a:lvl2pPr marL="701675" indent="0">
              <a:buNone/>
              <a:defRPr sz="3070" b="1"/>
            </a:lvl2pPr>
            <a:lvl3pPr marL="1403985" indent="0">
              <a:buNone/>
              <a:defRPr sz="2765" b="1"/>
            </a:lvl3pPr>
            <a:lvl4pPr marL="2105660" indent="0">
              <a:buNone/>
              <a:defRPr sz="2455" b="1"/>
            </a:lvl4pPr>
            <a:lvl5pPr marL="2807970" indent="0">
              <a:buNone/>
              <a:defRPr sz="2455" b="1"/>
            </a:lvl5pPr>
            <a:lvl6pPr marL="3509645" indent="0">
              <a:buNone/>
              <a:defRPr sz="2455" b="1"/>
            </a:lvl6pPr>
            <a:lvl7pPr marL="4211955" indent="0">
              <a:buNone/>
              <a:defRPr sz="2455" b="1"/>
            </a:lvl7pPr>
            <a:lvl8pPr marL="4913630" indent="0">
              <a:buNone/>
              <a:defRPr sz="2455" b="1"/>
            </a:lvl8pPr>
            <a:lvl9pPr marL="5615940" indent="0">
              <a:buNone/>
              <a:defRPr sz="2455" b="1"/>
            </a:lvl9pPr>
          </a:lstStyle>
          <a:p>
            <a:pPr lvl="0"/>
            <a:r>
              <a:rPr lang="en-US"/>
              <a:t>Click to edit Master text styles</a:t>
            </a:r>
          </a:p>
        </p:txBody>
      </p:sp>
      <p:sp>
        <p:nvSpPr>
          <p:cNvPr id="4" name="Content Placeholder 3"/>
          <p:cNvSpPr>
            <a:spLocks noGrp="1"/>
          </p:cNvSpPr>
          <p:nvPr>
            <p:ph sz="half" idx="2"/>
          </p:nvPr>
        </p:nvSpPr>
        <p:spPr>
          <a:xfrm>
            <a:off x="1289425" y="3944914"/>
            <a:ext cx="7919352" cy="58023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476899" y="2647443"/>
            <a:ext cx="7958353" cy="1297471"/>
          </a:xfrm>
        </p:spPr>
        <p:txBody>
          <a:bodyPr anchor="b"/>
          <a:lstStyle>
            <a:lvl1pPr marL="0" indent="0">
              <a:buNone/>
              <a:defRPr sz="3685" b="1"/>
            </a:lvl1pPr>
            <a:lvl2pPr marL="701675" indent="0">
              <a:buNone/>
              <a:defRPr sz="3070" b="1"/>
            </a:lvl2pPr>
            <a:lvl3pPr marL="1403985" indent="0">
              <a:buNone/>
              <a:defRPr sz="2765" b="1"/>
            </a:lvl3pPr>
            <a:lvl4pPr marL="2105660" indent="0">
              <a:buNone/>
              <a:defRPr sz="2455" b="1"/>
            </a:lvl4pPr>
            <a:lvl5pPr marL="2807970" indent="0">
              <a:buNone/>
              <a:defRPr sz="2455" b="1"/>
            </a:lvl5pPr>
            <a:lvl6pPr marL="3509645" indent="0">
              <a:buNone/>
              <a:defRPr sz="2455" b="1"/>
            </a:lvl6pPr>
            <a:lvl7pPr marL="4211955" indent="0">
              <a:buNone/>
              <a:defRPr sz="2455" b="1"/>
            </a:lvl7pPr>
            <a:lvl8pPr marL="4913630" indent="0">
              <a:buNone/>
              <a:defRPr sz="2455" b="1"/>
            </a:lvl8pPr>
            <a:lvl9pPr marL="5615940" indent="0">
              <a:buNone/>
              <a:defRPr sz="2455" b="1"/>
            </a:lvl9pPr>
          </a:lstStyle>
          <a:p>
            <a:pPr lvl="0"/>
            <a:r>
              <a:rPr lang="en-US"/>
              <a:t>Click to edit Master text styles</a:t>
            </a:r>
          </a:p>
        </p:txBody>
      </p:sp>
      <p:sp>
        <p:nvSpPr>
          <p:cNvPr id="6" name="Content Placeholder 5"/>
          <p:cNvSpPr>
            <a:spLocks noGrp="1"/>
          </p:cNvSpPr>
          <p:nvPr>
            <p:ph sz="quarter" idx="4"/>
          </p:nvPr>
        </p:nvSpPr>
        <p:spPr>
          <a:xfrm>
            <a:off x="9476899" y="3944914"/>
            <a:ext cx="7958353" cy="58023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89425" y="719984"/>
            <a:ext cx="6037622" cy="2519945"/>
          </a:xfrm>
        </p:spPr>
        <p:txBody>
          <a:bodyPr anchor="b"/>
          <a:lstStyle>
            <a:lvl1pPr>
              <a:defRPr sz="4915"/>
            </a:lvl1pPr>
          </a:lstStyle>
          <a:p>
            <a:r>
              <a:rPr lang="en-US"/>
              <a:t>Click to edit Master title style</a:t>
            </a:r>
          </a:p>
        </p:txBody>
      </p:sp>
      <p:sp>
        <p:nvSpPr>
          <p:cNvPr id="3" name="Content Placeholder 2"/>
          <p:cNvSpPr>
            <a:spLocks noGrp="1"/>
          </p:cNvSpPr>
          <p:nvPr>
            <p:ph idx="1"/>
          </p:nvPr>
        </p:nvSpPr>
        <p:spPr>
          <a:xfrm>
            <a:off x="7958353" y="1554966"/>
            <a:ext cx="9476899" cy="7674832"/>
          </a:xfrm>
        </p:spPr>
        <p:txBody>
          <a:bodyPr/>
          <a:lstStyle>
            <a:lvl1pPr>
              <a:defRPr sz="4915"/>
            </a:lvl1pPr>
            <a:lvl2pPr>
              <a:defRPr sz="4300"/>
            </a:lvl2pPr>
            <a:lvl3pPr>
              <a:defRPr sz="3685"/>
            </a:lvl3pPr>
            <a:lvl4pPr>
              <a:defRPr sz="3070"/>
            </a:lvl4pPr>
            <a:lvl5pPr>
              <a:defRPr sz="3070"/>
            </a:lvl5pPr>
            <a:lvl6pPr>
              <a:defRPr sz="3070"/>
            </a:lvl6pPr>
            <a:lvl7pPr>
              <a:defRPr sz="3070"/>
            </a:lvl7pPr>
            <a:lvl8pPr>
              <a:defRPr sz="3070"/>
            </a:lvl8pPr>
            <a:lvl9pPr>
              <a:defRPr sz="307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89425" y="3239929"/>
            <a:ext cx="6037622" cy="6002369"/>
          </a:xfrm>
        </p:spPr>
        <p:txBody>
          <a:bodyPr/>
          <a:lstStyle>
            <a:lvl1pPr marL="0" indent="0">
              <a:buNone/>
              <a:defRPr sz="2455"/>
            </a:lvl1pPr>
            <a:lvl2pPr marL="701675" indent="0">
              <a:buNone/>
              <a:defRPr sz="2150"/>
            </a:lvl2pPr>
            <a:lvl3pPr marL="1403985" indent="0">
              <a:buNone/>
              <a:defRPr sz="1840"/>
            </a:lvl3pPr>
            <a:lvl4pPr marL="2105660" indent="0">
              <a:buNone/>
              <a:defRPr sz="1535"/>
            </a:lvl4pPr>
            <a:lvl5pPr marL="2807970" indent="0">
              <a:buNone/>
              <a:defRPr sz="1535"/>
            </a:lvl5pPr>
            <a:lvl6pPr marL="3509645" indent="0">
              <a:buNone/>
              <a:defRPr sz="1535"/>
            </a:lvl6pPr>
            <a:lvl7pPr marL="4211955" indent="0">
              <a:buNone/>
              <a:defRPr sz="1535"/>
            </a:lvl7pPr>
            <a:lvl8pPr marL="4913630" indent="0">
              <a:buNone/>
              <a:defRPr sz="1535"/>
            </a:lvl8pPr>
            <a:lvl9pPr marL="5615940" indent="0">
              <a:buNone/>
              <a:defRPr sz="1535"/>
            </a:lvl9pPr>
          </a:lstStyle>
          <a:p>
            <a:pPr lvl="0"/>
            <a:r>
              <a:rPr lang="en-US"/>
              <a:t>Click to edit Master text styles</a:t>
            </a:r>
          </a:p>
        </p:txBody>
      </p:sp>
      <p:sp>
        <p:nvSpPr>
          <p:cNvPr id="5" name="Date Placeholder 4"/>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89425" y="719984"/>
            <a:ext cx="6037622" cy="2519945"/>
          </a:xfrm>
        </p:spPr>
        <p:txBody>
          <a:bodyPr anchor="b"/>
          <a:lstStyle>
            <a:lvl1pPr>
              <a:defRPr sz="4915"/>
            </a:lvl1pPr>
          </a:lstStyle>
          <a:p>
            <a:r>
              <a:rPr lang="en-US"/>
              <a:t>Click to edit Master title style</a:t>
            </a:r>
          </a:p>
        </p:txBody>
      </p:sp>
      <p:sp>
        <p:nvSpPr>
          <p:cNvPr id="3" name="Picture Placeholder 2"/>
          <p:cNvSpPr>
            <a:spLocks noGrp="1" noChangeAspect="1"/>
          </p:cNvSpPr>
          <p:nvPr>
            <p:ph type="pic" idx="1"/>
          </p:nvPr>
        </p:nvSpPr>
        <p:spPr>
          <a:xfrm>
            <a:off x="7958353" y="1554966"/>
            <a:ext cx="9476899" cy="7674832"/>
          </a:xfrm>
        </p:spPr>
        <p:txBody>
          <a:bodyPr anchor="t"/>
          <a:lstStyle>
            <a:lvl1pPr marL="0" indent="0">
              <a:buNone/>
              <a:defRPr sz="4915"/>
            </a:lvl1pPr>
            <a:lvl2pPr marL="701675" indent="0">
              <a:buNone/>
              <a:defRPr sz="4300"/>
            </a:lvl2pPr>
            <a:lvl3pPr marL="1403985" indent="0">
              <a:buNone/>
              <a:defRPr sz="3685"/>
            </a:lvl3pPr>
            <a:lvl4pPr marL="2105660" indent="0">
              <a:buNone/>
              <a:defRPr sz="3070"/>
            </a:lvl4pPr>
            <a:lvl5pPr marL="2807970" indent="0">
              <a:buNone/>
              <a:defRPr sz="3070"/>
            </a:lvl5pPr>
            <a:lvl6pPr marL="3509645" indent="0">
              <a:buNone/>
              <a:defRPr sz="3070"/>
            </a:lvl6pPr>
            <a:lvl7pPr marL="4211955" indent="0">
              <a:buNone/>
              <a:defRPr sz="3070"/>
            </a:lvl7pPr>
            <a:lvl8pPr marL="4913630" indent="0">
              <a:buNone/>
              <a:defRPr sz="3070"/>
            </a:lvl8pPr>
            <a:lvl9pPr marL="5615940" indent="0">
              <a:buNone/>
              <a:defRPr sz="3070"/>
            </a:lvl9pPr>
          </a:lstStyle>
          <a:p>
            <a:r>
              <a:rPr lang="en-US"/>
              <a:t>Click icon to add picture</a:t>
            </a:r>
          </a:p>
        </p:txBody>
      </p:sp>
      <p:sp>
        <p:nvSpPr>
          <p:cNvPr id="4" name="Text Placeholder 3"/>
          <p:cNvSpPr>
            <a:spLocks noGrp="1"/>
          </p:cNvSpPr>
          <p:nvPr>
            <p:ph type="body" sz="half" idx="2"/>
          </p:nvPr>
        </p:nvSpPr>
        <p:spPr>
          <a:xfrm>
            <a:off x="1289425" y="3239929"/>
            <a:ext cx="6037622" cy="6002369"/>
          </a:xfrm>
        </p:spPr>
        <p:txBody>
          <a:bodyPr/>
          <a:lstStyle>
            <a:lvl1pPr marL="0" indent="0">
              <a:buNone/>
              <a:defRPr sz="2455"/>
            </a:lvl1pPr>
            <a:lvl2pPr marL="701675" indent="0">
              <a:buNone/>
              <a:defRPr sz="2150"/>
            </a:lvl2pPr>
            <a:lvl3pPr marL="1403985" indent="0">
              <a:buNone/>
              <a:defRPr sz="1840"/>
            </a:lvl3pPr>
            <a:lvl4pPr marL="2105660" indent="0">
              <a:buNone/>
              <a:defRPr sz="1535"/>
            </a:lvl4pPr>
            <a:lvl5pPr marL="2807970" indent="0">
              <a:buNone/>
              <a:defRPr sz="1535"/>
            </a:lvl5pPr>
            <a:lvl6pPr marL="3509645" indent="0">
              <a:buNone/>
              <a:defRPr sz="1535"/>
            </a:lvl6pPr>
            <a:lvl7pPr marL="4211955" indent="0">
              <a:buNone/>
              <a:defRPr sz="1535"/>
            </a:lvl7pPr>
            <a:lvl8pPr marL="4913630" indent="0">
              <a:buNone/>
              <a:defRPr sz="1535"/>
            </a:lvl8pPr>
            <a:lvl9pPr marL="5615940" indent="0">
              <a:buNone/>
              <a:defRPr sz="1535"/>
            </a:lvl9pPr>
          </a:lstStyle>
          <a:p>
            <a:pPr lvl="0"/>
            <a:r>
              <a:rPr lang="en-US"/>
              <a:t>Click to edit Master text styles</a:t>
            </a:r>
          </a:p>
        </p:txBody>
      </p:sp>
      <p:sp>
        <p:nvSpPr>
          <p:cNvPr id="5" name="Date Placeholder 4"/>
          <p:cNvSpPr>
            <a:spLocks noGrp="1"/>
          </p:cNvSpPr>
          <p:nvPr>
            <p:ph type="dt" sz="half" idx="10"/>
          </p:nvPr>
        </p:nvSpPr>
        <p:spPr/>
        <p:txBody>
          <a:bodyPr/>
          <a:lstStyle/>
          <a:p>
            <a:fld id="{D997B5FA-0921-464F-AAE1-844C04324D75}" type="datetimeFigureOut">
              <a:rPr lang="zh-CN" altLang="en-US" smtClean="0"/>
              <a:t>2021/6/23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86986" y="574988"/>
            <a:ext cx="16145828" cy="208745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86986" y="2874937"/>
            <a:ext cx="16145828" cy="68523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86986" y="10009781"/>
            <a:ext cx="4211955" cy="574987"/>
          </a:xfrm>
          <a:prstGeom prst="rect">
            <a:avLst/>
          </a:prstGeom>
        </p:spPr>
        <p:txBody>
          <a:bodyPr vert="horz" lIns="91440" tIns="45720" rIns="91440" bIns="45720" rtlCol="0" anchor="ctr"/>
          <a:lstStyle>
            <a:lvl1pPr algn="l">
              <a:defRPr sz="1840">
                <a:solidFill>
                  <a:schemeClr val="tx1">
                    <a:tint val="75000"/>
                  </a:schemeClr>
                </a:solidFill>
              </a:defRPr>
            </a:lvl1pPr>
          </a:lstStyle>
          <a:p>
            <a:fld id="{D997B5FA-0921-464F-AAE1-844C04324D75}" type="datetimeFigureOut">
              <a:rPr lang="zh-CN" altLang="en-US" smtClean="0"/>
              <a:t>2021/6/23</a:t>
            </a:fld>
            <a:endParaRPr lang="zh-CN" altLang="en-US"/>
          </a:p>
        </p:txBody>
      </p:sp>
      <p:sp>
        <p:nvSpPr>
          <p:cNvPr id="5" name="Footer Placeholder 4"/>
          <p:cNvSpPr>
            <a:spLocks noGrp="1"/>
          </p:cNvSpPr>
          <p:nvPr>
            <p:ph type="ftr" sz="quarter" idx="3"/>
          </p:nvPr>
        </p:nvSpPr>
        <p:spPr>
          <a:xfrm>
            <a:off x="6200934" y="10009781"/>
            <a:ext cx="6317933" cy="574987"/>
          </a:xfrm>
          <a:prstGeom prst="rect">
            <a:avLst/>
          </a:prstGeom>
        </p:spPr>
        <p:txBody>
          <a:bodyPr vert="horz" lIns="91440" tIns="45720" rIns="91440" bIns="45720" rtlCol="0" anchor="ctr"/>
          <a:lstStyle>
            <a:lvl1pPr algn="ctr">
              <a:defRPr sz="184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13220859" y="10009781"/>
            <a:ext cx="4211955" cy="574987"/>
          </a:xfrm>
          <a:prstGeom prst="rect">
            <a:avLst/>
          </a:prstGeom>
        </p:spPr>
        <p:txBody>
          <a:bodyPr vert="horz" lIns="91440" tIns="45720" rIns="91440" bIns="45720" rtlCol="0" anchor="ctr"/>
          <a:lstStyle>
            <a:lvl1pPr algn="r">
              <a:defRPr sz="184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1403985" rtl="0" eaLnBrk="1" latinLnBrk="0" hangingPunct="1">
        <a:lnSpc>
          <a:spcPct val="90000"/>
        </a:lnSpc>
        <a:spcBef>
          <a:spcPct val="0"/>
        </a:spcBef>
        <a:buNone/>
        <a:defRPr sz="6755" kern="1200">
          <a:solidFill>
            <a:schemeClr val="tx1"/>
          </a:solidFill>
          <a:latin typeface="+mj-lt"/>
          <a:ea typeface="+mj-ea"/>
          <a:cs typeface="+mj-cs"/>
        </a:defRPr>
      </a:lvl1pPr>
    </p:titleStyle>
    <p:bodyStyle>
      <a:lvl1pPr marL="351155" indent="-351155" algn="l" defTabSz="1403985" rtl="0" eaLnBrk="1" latinLnBrk="0" hangingPunct="1">
        <a:lnSpc>
          <a:spcPct val="90000"/>
        </a:lnSpc>
        <a:spcBef>
          <a:spcPts val="1535"/>
        </a:spcBef>
        <a:buFont typeface="Arial" panose="020B0604020202020204" pitchFamily="34" charset="0"/>
        <a:buChar char="•"/>
        <a:defRPr sz="4300" kern="1200">
          <a:solidFill>
            <a:schemeClr val="tx1"/>
          </a:solidFill>
          <a:latin typeface="+mn-lt"/>
          <a:ea typeface="+mn-ea"/>
          <a:cs typeface="+mn-cs"/>
        </a:defRPr>
      </a:lvl1pPr>
      <a:lvl2pPr marL="1052830" indent="-351155" algn="l" defTabSz="1403985" rtl="0" eaLnBrk="1" latinLnBrk="0" hangingPunct="1">
        <a:lnSpc>
          <a:spcPct val="90000"/>
        </a:lnSpc>
        <a:spcBef>
          <a:spcPts val="770"/>
        </a:spcBef>
        <a:buFont typeface="Arial" panose="020B0604020202020204" pitchFamily="34" charset="0"/>
        <a:buChar char="•"/>
        <a:defRPr sz="3685" kern="1200">
          <a:solidFill>
            <a:schemeClr val="tx1"/>
          </a:solidFill>
          <a:latin typeface="+mn-lt"/>
          <a:ea typeface="+mn-ea"/>
          <a:cs typeface="+mn-cs"/>
        </a:defRPr>
      </a:lvl2pPr>
      <a:lvl3pPr marL="1755140" indent="-351155" algn="l" defTabSz="1403985" rtl="0" eaLnBrk="1" latinLnBrk="0" hangingPunct="1">
        <a:lnSpc>
          <a:spcPct val="90000"/>
        </a:lnSpc>
        <a:spcBef>
          <a:spcPts val="770"/>
        </a:spcBef>
        <a:buFont typeface="Arial" panose="020B0604020202020204" pitchFamily="34" charset="0"/>
        <a:buChar char="•"/>
        <a:defRPr sz="3070" kern="1200">
          <a:solidFill>
            <a:schemeClr val="tx1"/>
          </a:solidFill>
          <a:latin typeface="+mn-lt"/>
          <a:ea typeface="+mn-ea"/>
          <a:cs typeface="+mn-cs"/>
        </a:defRPr>
      </a:lvl3pPr>
      <a:lvl4pPr marL="2456815"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4pPr>
      <a:lvl5pPr marL="3159125"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5pPr>
      <a:lvl6pPr marL="3860800"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6pPr>
      <a:lvl7pPr marL="4563110"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7pPr>
      <a:lvl8pPr marL="5264785"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8pPr>
      <a:lvl9pPr marL="5967095" indent="-351155" algn="l" defTabSz="1403985" rtl="0" eaLnBrk="1" latinLnBrk="0" hangingPunct="1">
        <a:lnSpc>
          <a:spcPct val="90000"/>
        </a:lnSpc>
        <a:spcBef>
          <a:spcPts val="770"/>
        </a:spcBef>
        <a:buFont typeface="Arial" panose="020B0604020202020204" pitchFamily="34" charset="0"/>
        <a:buChar char="•"/>
        <a:defRPr sz="2765" kern="1200">
          <a:solidFill>
            <a:schemeClr val="tx1"/>
          </a:solidFill>
          <a:latin typeface="+mn-lt"/>
          <a:ea typeface="+mn-ea"/>
          <a:cs typeface="+mn-cs"/>
        </a:defRPr>
      </a:lvl9pPr>
    </p:bodyStyle>
    <p:otherStyle>
      <a:defPPr>
        <a:defRPr lang="en-US"/>
      </a:defPPr>
      <a:lvl1pPr marL="0" algn="l" defTabSz="1403985" rtl="0" eaLnBrk="1" latinLnBrk="0" hangingPunct="1">
        <a:defRPr sz="2765" kern="1200">
          <a:solidFill>
            <a:schemeClr val="tx1"/>
          </a:solidFill>
          <a:latin typeface="+mn-lt"/>
          <a:ea typeface="+mn-ea"/>
          <a:cs typeface="+mn-cs"/>
        </a:defRPr>
      </a:lvl1pPr>
      <a:lvl2pPr marL="701675" algn="l" defTabSz="1403985" rtl="0" eaLnBrk="1" latinLnBrk="0" hangingPunct="1">
        <a:defRPr sz="2765" kern="1200">
          <a:solidFill>
            <a:schemeClr val="tx1"/>
          </a:solidFill>
          <a:latin typeface="+mn-lt"/>
          <a:ea typeface="+mn-ea"/>
          <a:cs typeface="+mn-cs"/>
        </a:defRPr>
      </a:lvl2pPr>
      <a:lvl3pPr marL="1403985" algn="l" defTabSz="1403985" rtl="0" eaLnBrk="1" latinLnBrk="0" hangingPunct="1">
        <a:defRPr sz="2765" kern="1200">
          <a:solidFill>
            <a:schemeClr val="tx1"/>
          </a:solidFill>
          <a:latin typeface="+mn-lt"/>
          <a:ea typeface="+mn-ea"/>
          <a:cs typeface="+mn-cs"/>
        </a:defRPr>
      </a:lvl3pPr>
      <a:lvl4pPr marL="2105660" algn="l" defTabSz="1403985" rtl="0" eaLnBrk="1" latinLnBrk="0" hangingPunct="1">
        <a:defRPr sz="2765" kern="1200">
          <a:solidFill>
            <a:schemeClr val="tx1"/>
          </a:solidFill>
          <a:latin typeface="+mn-lt"/>
          <a:ea typeface="+mn-ea"/>
          <a:cs typeface="+mn-cs"/>
        </a:defRPr>
      </a:lvl4pPr>
      <a:lvl5pPr marL="2807970" algn="l" defTabSz="1403985" rtl="0" eaLnBrk="1" latinLnBrk="0" hangingPunct="1">
        <a:defRPr sz="2765" kern="1200">
          <a:solidFill>
            <a:schemeClr val="tx1"/>
          </a:solidFill>
          <a:latin typeface="+mn-lt"/>
          <a:ea typeface="+mn-ea"/>
          <a:cs typeface="+mn-cs"/>
        </a:defRPr>
      </a:lvl5pPr>
      <a:lvl6pPr marL="3509645" algn="l" defTabSz="1403985" rtl="0" eaLnBrk="1" latinLnBrk="0" hangingPunct="1">
        <a:defRPr sz="2765" kern="1200">
          <a:solidFill>
            <a:schemeClr val="tx1"/>
          </a:solidFill>
          <a:latin typeface="+mn-lt"/>
          <a:ea typeface="+mn-ea"/>
          <a:cs typeface="+mn-cs"/>
        </a:defRPr>
      </a:lvl6pPr>
      <a:lvl7pPr marL="4211955" algn="l" defTabSz="1403985" rtl="0" eaLnBrk="1" latinLnBrk="0" hangingPunct="1">
        <a:defRPr sz="2765" kern="1200">
          <a:solidFill>
            <a:schemeClr val="tx1"/>
          </a:solidFill>
          <a:latin typeface="+mn-lt"/>
          <a:ea typeface="+mn-ea"/>
          <a:cs typeface="+mn-cs"/>
        </a:defRPr>
      </a:lvl7pPr>
      <a:lvl8pPr marL="4913630" algn="l" defTabSz="1403985" rtl="0" eaLnBrk="1" latinLnBrk="0" hangingPunct="1">
        <a:defRPr sz="2765" kern="1200">
          <a:solidFill>
            <a:schemeClr val="tx1"/>
          </a:solidFill>
          <a:latin typeface="+mn-lt"/>
          <a:ea typeface="+mn-ea"/>
          <a:cs typeface="+mn-cs"/>
        </a:defRPr>
      </a:lvl8pPr>
      <a:lvl9pPr marL="5615940" algn="l" defTabSz="1403985" rtl="0" eaLnBrk="1" latinLnBrk="0" hangingPunct="1">
        <a:defRPr sz="27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4735410" y="318254"/>
            <a:ext cx="9248978" cy="1518144"/>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a:t>
            </a:fld>
            <a:endParaRPr lang="zh-CN" altLang="en-US"/>
          </a:p>
        </p:txBody>
      </p:sp>
      <p:sp>
        <p:nvSpPr>
          <p:cNvPr id="19" name="文本框 11"/>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6" name="TextBox 5"/>
          <p:cNvSpPr txBox="1"/>
          <p:nvPr/>
        </p:nvSpPr>
        <p:spPr>
          <a:xfrm>
            <a:off x="380063" y="2187317"/>
            <a:ext cx="17959673" cy="7478970"/>
          </a:xfrm>
          <a:prstGeom prst="rect">
            <a:avLst/>
          </a:prstGeom>
          <a:noFill/>
        </p:spPr>
        <p:txBody>
          <a:bodyPr wrap="square" rtlCol="0">
            <a:spAutoFit/>
          </a:bodyPr>
          <a:lstStyle/>
          <a:p>
            <a:pPr algn="ctr"/>
            <a:r>
              <a:rPr lang="en-US" altLang="zh-CN" sz="4800" b="1" dirty="0">
                <a:solidFill>
                  <a:srgbClr val="0070C0"/>
                </a:solidFill>
                <a:latin typeface="Cambria" panose="02040503050406030204" charset="0"/>
              </a:rPr>
              <a:t>Educational</a:t>
            </a:r>
            <a:r>
              <a:rPr lang="zh-CN" altLang="en-US" sz="4800" b="1" dirty="0">
                <a:solidFill>
                  <a:srgbClr val="0070C0"/>
                </a:solidFill>
                <a:latin typeface="Cambria" panose="02040503050406030204" charset="0"/>
              </a:rPr>
              <a:t> </a:t>
            </a:r>
            <a:r>
              <a:rPr lang="en-US" altLang="zh-CN" sz="4800" b="1" dirty="0">
                <a:solidFill>
                  <a:srgbClr val="0070C0"/>
                </a:solidFill>
                <a:latin typeface="Cambria" panose="02040503050406030204" charset="0"/>
              </a:rPr>
              <a:t>Data Mining: </a:t>
            </a:r>
          </a:p>
          <a:p>
            <a:pPr algn="ctr"/>
            <a:endParaRPr lang="en-US" altLang="zh-CN" sz="4800" b="1" dirty="0">
              <a:solidFill>
                <a:srgbClr val="0070C0"/>
              </a:solidFill>
              <a:latin typeface="Cambria" panose="02040503050406030204" charset="0"/>
            </a:endParaRPr>
          </a:p>
          <a:p>
            <a:pPr algn="ctr"/>
            <a:r>
              <a:rPr lang="en-US" altLang="zh-CN" sz="4800" b="1" dirty="0">
                <a:solidFill>
                  <a:srgbClr val="0070C0"/>
                </a:solidFill>
                <a:latin typeface="Cambria" panose="02040503050406030204" charset="0"/>
              </a:rPr>
              <a:t>Discovering Principal</a:t>
            </a:r>
            <a:r>
              <a:rPr lang="zh-CN" altLang="en-US" sz="4800" b="1" dirty="0">
                <a:solidFill>
                  <a:srgbClr val="0070C0"/>
                </a:solidFill>
                <a:latin typeface="Cambria" panose="02040503050406030204" charset="0"/>
              </a:rPr>
              <a:t> </a:t>
            </a:r>
            <a:r>
              <a:rPr lang="en-US" altLang="zh-CN" sz="4800" b="1" dirty="0">
                <a:solidFill>
                  <a:srgbClr val="0070C0"/>
                </a:solidFill>
                <a:latin typeface="Cambria" panose="02040503050406030204" charset="0"/>
              </a:rPr>
              <a:t>Factors for Better Academic</a:t>
            </a:r>
            <a:r>
              <a:rPr lang="zh-CN" altLang="en-US" sz="4800" b="1" dirty="0">
                <a:solidFill>
                  <a:srgbClr val="0070C0"/>
                </a:solidFill>
                <a:latin typeface="Cambria" panose="02040503050406030204" charset="0"/>
              </a:rPr>
              <a:t> </a:t>
            </a:r>
            <a:r>
              <a:rPr lang="en-US" altLang="zh-CN" sz="4800" b="1" dirty="0">
                <a:solidFill>
                  <a:srgbClr val="0070C0"/>
                </a:solidFill>
                <a:latin typeface="Cambria" panose="02040503050406030204" charset="0"/>
              </a:rPr>
              <a:t>Performance</a:t>
            </a:r>
            <a:endParaRPr lang="en-US" altLang="zh-CN" dirty="0"/>
          </a:p>
          <a:p>
            <a:pPr algn="ctr"/>
            <a:endPar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endParaRPr>
          </a:p>
          <a:p>
            <a:pPr algn="ct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Yucheng</a:t>
            </a:r>
            <a:r>
              <a:rPr lang="zh-CN" altLang="en-US" sz="4800" b="1" dirty="0">
                <a:latin typeface="Microsoft Himalaya" panose="01010100010101010101" pitchFamily="2" charset="0"/>
                <a:ea typeface="Weibei TC Bold" panose="03000800000000000000" pitchFamily="66" charset="-128"/>
                <a:cs typeface="Microsoft Himalaya" panose="01010100010101010101" pitchFamily="2" charset="0"/>
              </a:rPr>
              <a:t> </a:t>
            </a:r>
            <a:r>
              <a:rPr lang="en-US" altLang="zh-CN" sz="4800" b="1" dirty="0" err="1">
                <a:latin typeface="Microsoft Himalaya" panose="01010100010101010101" pitchFamily="2" charset="0"/>
                <a:ea typeface="Microsoft Himalaya" panose="01010100010101010101" pitchFamily="2" charset="0"/>
                <a:cs typeface="Microsoft Himalaya" panose="01010100010101010101" pitchFamily="2" charset="0"/>
              </a:rPr>
              <a:t>Jin</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err="1">
                <a:latin typeface="Microsoft Himalaya" panose="01010100010101010101" pitchFamily="2" charset="0"/>
                <a:ea typeface="Microsoft Himalaya" panose="01010100010101010101" pitchFamily="2" charset="0"/>
                <a:cs typeface="Microsoft Himalaya" panose="01010100010101010101" pitchFamily="2" charset="0"/>
              </a:rPr>
              <a:t>Xiaomeng</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Yang,</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err="1">
                <a:latin typeface="Microsoft Himalaya" panose="01010100010101010101" pitchFamily="2" charset="0"/>
                <a:ea typeface="Microsoft Himalaya" panose="01010100010101010101" pitchFamily="2" charset="0"/>
                <a:cs typeface="Microsoft Himalaya" panose="01010100010101010101" pitchFamily="2" charset="0"/>
              </a:rPr>
              <a:t>Chengting</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Yu,</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Prof.</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err="1">
                <a:latin typeface="Microsoft Himalaya" panose="01010100010101010101" pitchFamily="2" charset="0"/>
                <a:ea typeface="Microsoft Himalaya" panose="01010100010101010101" pitchFamily="2" charset="0"/>
                <a:cs typeface="Microsoft Himalaya" panose="01010100010101010101" pitchFamily="2" charset="0"/>
              </a:rPr>
              <a:t>Liangjing</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Yang</a:t>
            </a:r>
          </a:p>
          <a:p>
            <a:pPr algn="ctr"/>
            <a:endPar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endParaRPr>
          </a:p>
          <a:p>
            <a:pPr algn="ct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BDET</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2021</a:t>
            </a:r>
          </a:p>
          <a:p>
            <a:pPr algn="ctr"/>
            <a:endPar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endParaRPr>
          </a:p>
          <a:p>
            <a:pPr algn="ct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June</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23,</a:t>
            </a:r>
            <a:r>
              <a:rPr lang="zh-CN" altLang="en-US" sz="4800" b="1" dirty="0">
                <a:latin typeface="Microsoft Himalaya" panose="01010100010101010101" pitchFamily="2" charset="0"/>
                <a:ea typeface="Microsoft Himalaya" panose="01010100010101010101" pitchFamily="2" charset="0"/>
                <a:cs typeface="Microsoft Himalaya" panose="01010100010101010101" pitchFamily="2" charset="0"/>
              </a:rPr>
              <a:t> </a:t>
            </a:r>
            <a:r>
              <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rPr>
              <a:t>2021</a:t>
            </a:r>
          </a:p>
          <a:p>
            <a:pPr algn="ctr"/>
            <a:endParaRPr lang="en-US" sz="4800" b="1" dirty="0">
              <a:latin typeface="Microsoft Himalaya" panose="01010100010101010101" pitchFamily="2" charset="0"/>
              <a:ea typeface="Microsoft Himalaya" panose="01010100010101010101" pitchFamily="2" charset="0"/>
              <a:cs typeface="Microsoft Himalaya" panose="01010100010101010101"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10</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t>
            </a: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9453037"/>
          </a:xfrm>
          <a:prstGeom prst="rect">
            <a:avLst/>
          </a:prstGeom>
          <a:noFill/>
        </p:spPr>
        <p:txBody>
          <a:bodyPr wrap="square" rtlCol="0">
            <a:spAutoFit/>
          </a:bodyPr>
          <a:lstStyle/>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We use </a:t>
            </a:r>
            <a:r>
              <a:rPr lang="en" altLang="zh-CN" sz="2400" b="1" dirty="0" err="1">
                <a:solidFill>
                  <a:srgbClr val="002060"/>
                </a:solidFill>
              </a:rPr>
              <a:t>MLPRegressor</a:t>
            </a:r>
            <a:r>
              <a:rPr lang="en" altLang="zh-CN" sz="2400" b="1" dirty="0">
                <a:solidFill>
                  <a:srgbClr val="002060"/>
                </a:solidFill>
              </a:rPr>
              <a:t> </a:t>
            </a:r>
            <a:r>
              <a:rPr lang="en-US" altLang="zh-CN" sz="2400" b="1" dirty="0">
                <a:solidFill>
                  <a:srgbClr val="002060"/>
                </a:solidFill>
              </a:rPr>
              <a:t>from scikit-learn library to build the </a:t>
            </a:r>
            <a:r>
              <a:rPr lang="en" altLang="zh-CN" sz="2400" b="1" dirty="0">
                <a:solidFill>
                  <a:srgbClr val="002060"/>
                </a:solidFill>
              </a:rPr>
              <a:t>multilayer perceptron model. We optimize this neural network by varying its hyperparameters and activation function to achieve minimum loss measured by RMSD. The optimal multilayer perceptron in this study has 90 neurons in its hidden layer with initial learning rate at 0.005 and the logistic sigmoid function as the activation function.</a:t>
            </a:r>
          </a:p>
          <a:p>
            <a:pPr marL="438785" indent="-438785">
              <a:lnSpc>
                <a:spcPct val="150000"/>
              </a:lnSpc>
              <a:buFont typeface="Arial" panose="020B0604020202020204" pitchFamily="34" charset="0"/>
              <a:buChar char="•"/>
            </a:pPr>
            <a:endParaRPr lang="en" altLang="zh-CN" sz="2400" b="1" dirty="0">
              <a:solidFill>
                <a:srgbClr val="002060"/>
              </a:solidFill>
            </a:endParaRPr>
          </a:p>
        </p:txBody>
      </p:sp>
      <p:pic>
        <p:nvPicPr>
          <p:cNvPr id="16" name="Picture 3">
            <a:extLst>
              <a:ext uri="{FF2B5EF4-FFF2-40B4-BE49-F238E27FC236}">
                <a16:creationId xmlns:a16="http://schemas.microsoft.com/office/drawing/2014/main" id="{3EC38FFB-822E-FF4A-A43F-CC8E05D633FD}"/>
              </a:ext>
            </a:extLst>
          </p:cNvPr>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a:xfrm>
            <a:off x="604045" y="1279274"/>
            <a:ext cx="8956800" cy="6254072"/>
          </a:xfrm>
          <a:prstGeom prst="rect">
            <a:avLst/>
          </a:prstGeom>
          <a:noFill/>
          <a:ln>
            <a:noFill/>
          </a:ln>
        </p:spPr>
      </p:pic>
      <p:pic>
        <p:nvPicPr>
          <p:cNvPr id="20" name="Picture 3">
            <a:extLst>
              <a:ext uri="{FF2B5EF4-FFF2-40B4-BE49-F238E27FC236}">
                <a16:creationId xmlns:a16="http://schemas.microsoft.com/office/drawing/2014/main" id="{1782976C-8774-5842-A164-17C70DDDE968}"/>
              </a:ext>
            </a:extLst>
          </p:cNvPr>
          <p:cNvPicPr preferRelativeResize="0">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a:xfrm>
            <a:off x="9451062" y="2800158"/>
            <a:ext cx="8955223" cy="2983453"/>
          </a:xfrm>
          <a:prstGeom prst="rect">
            <a:avLst/>
          </a:prstGeom>
          <a:noFill/>
          <a:ln>
            <a:noFill/>
          </a:ln>
        </p:spPr>
      </p:pic>
      <p:sp>
        <p:nvSpPr>
          <p:cNvPr id="2" name="文本框 1">
            <a:extLst>
              <a:ext uri="{FF2B5EF4-FFF2-40B4-BE49-F238E27FC236}">
                <a16:creationId xmlns:a16="http://schemas.microsoft.com/office/drawing/2014/main" id="{5E1FE204-BCEA-3645-B1B3-108698FC34D7}"/>
              </a:ext>
            </a:extLst>
          </p:cNvPr>
          <p:cNvSpPr txBox="1"/>
          <p:nvPr/>
        </p:nvSpPr>
        <p:spPr>
          <a:xfrm>
            <a:off x="-185250" y="7632311"/>
            <a:ext cx="10535390" cy="738664"/>
          </a:xfrm>
          <a:prstGeom prst="rect">
            <a:avLst/>
          </a:prstGeom>
          <a:noFill/>
        </p:spPr>
        <p:txBody>
          <a:bodyPr wrap="square" rtlCol="0">
            <a:spAutoFit/>
          </a:bodyPr>
          <a:lstStyle/>
          <a:p>
            <a:pPr algn="ctr"/>
            <a:r>
              <a:rPr lang="en-US" altLang="zh-CN" sz="2400" b="1" dirty="0"/>
              <a:t>Figure 1. Training Error, Test Error, and OOB score of the Random Forest Model</a:t>
            </a:r>
            <a:endParaRPr lang="zh-CN" altLang="zh-CN" sz="2400" b="1" dirty="0"/>
          </a:p>
          <a:p>
            <a:endParaRPr kumimoji="1" lang="zh-CN" altLang="en-US" dirty="0"/>
          </a:p>
        </p:txBody>
      </p:sp>
      <p:sp>
        <p:nvSpPr>
          <p:cNvPr id="22" name="文本框 21">
            <a:extLst>
              <a:ext uri="{FF2B5EF4-FFF2-40B4-BE49-F238E27FC236}">
                <a16:creationId xmlns:a16="http://schemas.microsoft.com/office/drawing/2014/main" id="{497FD853-BE54-F148-B3F0-EA2DF966C9AF}"/>
              </a:ext>
            </a:extLst>
          </p:cNvPr>
          <p:cNvSpPr txBox="1"/>
          <p:nvPr/>
        </p:nvSpPr>
        <p:spPr>
          <a:xfrm>
            <a:off x="9451062" y="6023846"/>
            <a:ext cx="8955223" cy="461665"/>
          </a:xfrm>
          <a:prstGeom prst="rect">
            <a:avLst/>
          </a:prstGeom>
          <a:noFill/>
        </p:spPr>
        <p:txBody>
          <a:bodyPr wrap="square" rtlCol="0">
            <a:spAutoFit/>
          </a:bodyPr>
          <a:lstStyle/>
          <a:p>
            <a:pPr algn="ctr"/>
            <a:r>
              <a:rPr lang="en-US" altLang="zh-CN" sz="2400" b="1" dirty="0"/>
              <a:t>Figure 2. Training Error and Test Error of the Neural Network Model</a:t>
            </a:r>
            <a:endParaRPr kumimoji="1" lang="zh-CN" altLang="en-US" dirty="0"/>
          </a:p>
        </p:txBody>
      </p:sp>
    </p:spTree>
    <p:extLst>
      <p:ext uri="{BB962C8B-B14F-4D97-AF65-F5344CB8AC3E}">
        <p14:creationId xmlns:p14="http://schemas.microsoft.com/office/powerpoint/2010/main" val="1306083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11</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Experimental Results and Analysis</a:t>
            </a: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7" name="TextBox 13">
            <a:extLst>
              <a:ext uri="{FF2B5EF4-FFF2-40B4-BE49-F238E27FC236}">
                <a16:creationId xmlns:a16="http://schemas.microsoft.com/office/drawing/2014/main" id="{D12D78C3-6AEB-3C48-90B8-042577814790}"/>
              </a:ext>
            </a:extLst>
          </p:cNvPr>
          <p:cNvSpPr txBox="1"/>
          <p:nvPr/>
        </p:nvSpPr>
        <p:spPr>
          <a:xfrm>
            <a:off x="138473" y="994604"/>
            <a:ext cx="9359998" cy="8437374"/>
          </a:xfrm>
          <a:prstGeom prst="rect">
            <a:avLst/>
          </a:prstGeom>
          <a:noFill/>
        </p:spPr>
        <p:txBody>
          <a:bodyPr wrap="square" rtlCol="0">
            <a:spAutoFit/>
          </a:bodyPr>
          <a:lstStyle/>
          <a:p>
            <a:pPr>
              <a:lnSpc>
                <a:spcPct val="150000"/>
              </a:lnSpc>
            </a:pPr>
            <a:r>
              <a:rPr lang="en-US" altLang="zh-CN" sz="2800" b="1" dirty="0">
                <a:solidFill>
                  <a:schemeClr val="accent2"/>
                </a:solidFill>
              </a:rPr>
              <a:t>Linear Regression</a:t>
            </a:r>
          </a:p>
          <a:p>
            <a:pPr marL="438785" indent="-438785">
              <a:lnSpc>
                <a:spcPct val="150000"/>
              </a:lnSpc>
              <a:buFont typeface="Arial" panose="020B0604020202020204" pitchFamily="34" charset="0"/>
              <a:buChar char="•"/>
            </a:pPr>
            <a:r>
              <a:rPr lang="en-US" altLang="zh-CN" sz="2400" b="1" dirty="0">
                <a:solidFill>
                  <a:srgbClr val="002060"/>
                </a:solidFill>
              </a:rPr>
              <a:t>The importance of each factor is scaled by the absolute value of its weight listed below in Table II. </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From Table II, the principal factors that have the most positive effect on Chinese junior high school students’ academic performance mainly lie in the Demographic category, and parents apparently play a decisive role.</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These factors appear reasonable as China has preferential policies for minority students, and being a party member and having a bachelor’s degree generally reflects a well-educated family background.</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graphicFrame>
        <p:nvGraphicFramePr>
          <p:cNvPr id="6" name="表格 5">
            <a:extLst>
              <a:ext uri="{FF2B5EF4-FFF2-40B4-BE49-F238E27FC236}">
                <a16:creationId xmlns:a16="http://schemas.microsoft.com/office/drawing/2014/main" id="{3A02B4DE-5FEA-C045-8A62-407474A4B7D2}"/>
              </a:ext>
            </a:extLst>
          </p:cNvPr>
          <p:cNvGraphicFramePr>
            <a:graphicFrameLocks noGrp="1"/>
          </p:cNvGraphicFramePr>
          <p:nvPr>
            <p:extLst>
              <p:ext uri="{D42A27DB-BD31-4B8C-83A1-F6EECF244321}">
                <p14:modId xmlns:p14="http://schemas.microsoft.com/office/powerpoint/2010/main" val="121505778"/>
              </p:ext>
            </p:extLst>
          </p:nvPr>
        </p:nvGraphicFramePr>
        <p:xfrm>
          <a:off x="9822193" y="1814266"/>
          <a:ext cx="8759134" cy="7955280"/>
        </p:xfrm>
        <a:graphic>
          <a:graphicData uri="http://schemas.openxmlformats.org/drawingml/2006/table">
            <a:tbl>
              <a:tblPr firstRow="1" firstCol="1" bandRow="1">
                <a:tableStyleId>{5C22544A-7EE6-4342-B048-85BDC9FD1C3A}</a:tableStyleId>
              </a:tblPr>
              <a:tblGrid>
                <a:gridCol w="2148467">
                  <a:extLst>
                    <a:ext uri="{9D8B030D-6E8A-4147-A177-3AD203B41FA5}">
                      <a16:colId xmlns:a16="http://schemas.microsoft.com/office/drawing/2014/main" val="1552561889"/>
                    </a:ext>
                  </a:extLst>
                </a:gridCol>
                <a:gridCol w="4792734">
                  <a:extLst>
                    <a:ext uri="{9D8B030D-6E8A-4147-A177-3AD203B41FA5}">
                      <a16:colId xmlns:a16="http://schemas.microsoft.com/office/drawing/2014/main" val="2155389053"/>
                    </a:ext>
                  </a:extLst>
                </a:gridCol>
                <a:gridCol w="1817933">
                  <a:extLst>
                    <a:ext uri="{9D8B030D-6E8A-4147-A177-3AD203B41FA5}">
                      <a16:colId xmlns:a16="http://schemas.microsoft.com/office/drawing/2014/main" val="2590389115"/>
                    </a:ext>
                  </a:extLst>
                </a:gridCol>
              </a:tblGrid>
              <a:tr h="196850">
                <a:tc>
                  <a:txBody>
                    <a:bodyPr/>
                    <a:lstStyle/>
                    <a:p>
                      <a:pPr indent="228600" algn="ctr">
                        <a:tabLst>
                          <a:tab pos="3060700" algn="l"/>
                        </a:tabLst>
                      </a:pPr>
                      <a:r>
                        <a:rPr lang="en-US" sz="1800">
                          <a:effectLst/>
                        </a:rPr>
                        <a:t>Variable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Meaning</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Weight</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70223054"/>
                  </a:ext>
                </a:extLst>
              </a:tr>
              <a:tr h="196850">
                <a:tc>
                  <a:txBody>
                    <a:bodyPr/>
                    <a:lstStyle/>
                    <a:p>
                      <a:pPr indent="228600" algn="ctr">
                        <a:tabLst>
                          <a:tab pos="3060700" algn="l"/>
                        </a:tabLst>
                      </a:pPr>
                      <a:r>
                        <a:rPr lang="en-US" sz="1800">
                          <a:effectLst/>
                        </a:rPr>
                        <a:t>w2a05</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0-Student is not the only child of the family</a:t>
                      </a:r>
                      <a:endParaRPr lang="zh-CN" sz="1800">
                        <a:effectLst/>
                      </a:endParaRPr>
                    </a:p>
                    <a:p>
                      <a:pPr indent="228600" algn="l">
                        <a:tabLst>
                          <a:tab pos="3060700" algn="l"/>
                        </a:tabLst>
                      </a:pPr>
                      <a:r>
                        <a:rPr lang="en-US" sz="1800">
                          <a:effectLst/>
                        </a:rPr>
                        <a:t>1-Student is the only child of the family</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-0.162356</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075468994"/>
                  </a:ext>
                </a:extLst>
              </a:tr>
              <a:tr h="216535">
                <a:tc>
                  <a:txBody>
                    <a:bodyPr/>
                    <a:lstStyle/>
                    <a:p>
                      <a:pPr indent="228600" algn="ctr">
                        <a:tabLst>
                          <a:tab pos="3060700" algn="l"/>
                        </a:tabLst>
                      </a:pPr>
                      <a:r>
                        <a:rPr lang="en-US" sz="1800" dirty="0">
                          <a:effectLst/>
                        </a:rPr>
                        <a:t>w2a17</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0-Parents get along very well</a:t>
                      </a:r>
                      <a:endParaRPr lang="zh-CN" sz="1800">
                        <a:effectLst/>
                      </a:endParaRPr>
                    </a:p>
                    <a:p>
                      <a:pPr indent="228600" algn="l">
                        <a:tabLst>
                          <a:tab pos="3060700" algn="l"/>
                        </a:tabLst>
                      </a:pPr>
                      <a:r>
                        <a:rPr lang="en-US" sz="1800">
                          <a:effectLst/>
                        </a:rPr>
                        <a:t>1-Parents do not get along very well</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-0.120932</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720136475"/>
                  </a:ext>
                </a:extLst>
              </a:tr>
              <a:tr h="216535">
                <a:tc>
                  <a:txBody>
                    <a:bodyPr/>
                    <a:lstStyle/>
                    <a:p>
                      <a:pPr indent="228600" algn="ctr">
                        <a:tabLst>
                          <a:tab pos="3060700" algn="l"/>
                        </a:tabLst>
                      </a:pPr>
                      <a:r>
                        <a:rPr lang="en-US" sz="1800" dirty="0">
                          <a:effectLst/>
                        </a:rPr>
                        <a:t>w2a01</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0-Student’s Hukou is in the local county</a:t>
                      </a:r>
                      <a:endParaRPr lang="zh-CN" sz="1800">
                        <a:effectLst/>
                      </a:endParaRPr>
                    </a:p>
                    <a:p>
                      <a:pPr indent="228600" algn="l">
                        <a:tabLst>
                          <a:tab pos="3060700" algn="l"/>
                        </a:tabLst>
                      </a:pPr>
                      <a:r>
                        <a:rPr lang="en-US" sz="1800">
                          <a:effectLst/>
                        </a:rPr>
                        <a:t>1-Student’s Hukou is not in the local county</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-0.094967</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649747298"/>
                  </a:ext>
                </a:extLst>
              </a:tr>
              <a:tr h="216535">
                <a:tc>
                  <a:txBody>
                    <a:bodyPr/>
                    <a:lstStyle/>
                    <a:p>
                      <a:pPr indent="228600" algn="ctr">
                        <a:tabLst>
                          <a:tab pos="3060700" algn="l"/>
                        </a:tabLst>
                      </a:pPr>
                      <a:r>
                        <a:rPr lang="en-US" sz="1800">
                          <a:effectLst/>
                        </a:rPr>
                        <a:t>w2ba2602.1</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0-Parents often discuss the relationship between his/her child and his/her friends</a:t>
                      </a:r>
                      <a:endParaRPr lang="zh-CN" sz="1800">
                        <a:effectLst/>
                      </a:endParaRPr>
                    </a:p>
                    <a:p>
                      <a:pPr indent="228600" algn="l">
                        <a:tabLst>
                          <a:tab pos="3060700" algn="l"/>
                        </a:tabLst>
                      </a:pPr>
                      <a:r>
                        <a:rPr lang="en-US" sz="1800">
                          <a:effectLst/>
                        </a:rPr>
                        <a:t>1-Parents do not often discuss the relationship between his/her child and his/her friends</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-0.093424</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684821704"/>
                  </a:ext>
                </a:extLst>
              </a:tr>
              <a:tr h="216535">
                <a:tc>
                  <a:txBody>
                    <a:bodyPr/>
                    <a:lstStyle/>
                    <a:p>
                      <a:pPr indent="228600" algn="ctr">
                        <a:tabLst>
                          <a:tab pos="3060700" algn="l"/>
                        </a:tabLst>
                      </a:pPr>
                      <a:r>
                        <a:rPr lang="en-US" sz="1800">
                          <a:effectLst/>
                        </a:rPr>
                        <a:t>w2be11</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0-Mother is Han Chinese</a:t>
                      </a:r>
                      <a:endParaRPr lang="zh-CN" sz="1800">
                        <a:effectLst/>
                      </a:endParaRPr>
                    </a:p>
                    <a:p>
                      <a:pPr indent="228600" algn="l">
                        <a:tabLst>
                          <a:tab pos="3060700" algn="l"/>
                        </a:tabLst>
                      </a:pPr>
                      <a:r>
                        <a:rPr lang="en-US" sz="1800">
                          <a:effectLst/>
                        </a:rPr>
                        <a:t>1-Mother is ethnic minority</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0.065215</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79319468"/>
                  </a:ext>
                </a:extLst>
              </a:tr>
              <a:tr h="216535">
                <a:tc>
                  <a:txBody>
                    <a:bodyPr/>
                    <a:lstStyle/>
                    <a:p>
                      <a:pPr indent="228600" algn="ctr">
                        <a:tabLst>
                          <a:tab pos="3060700" algn="l"/>
                        </a:tabLst>
                      </a:pPr>
                      <a:r>
                        <a:rPr lang="en-US" sz="1800">
                          <a:effectLst/>
                        </a:rPr>
                        <a:t>w2ba2602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0-Parents often discuss with their child things happened in school</a:t>
                      </a:r>
                      <a:endParaRPr lang="zh-CN" sz="1800">
                        <a:effectLst/>
                      </a:endParaRPr>
                    </a:p>
                    <a:p>
                      <a:pPr indent="228600" algn="l">
                        <a:tabLst>
                          <a:tab pos="3060700" algn="l"/>
                        </a:tabLst>
                      </a:pPr>
                      <a:r>
                        <a:rPr lang="en-US" sz="1800">
                          <a:effectLst/>
                        </a:rPr>
                        <a:t>1-Parents do not often discuss with their child things happened in school</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-0.057533</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100558324"/>
                  </a:ext>
                </a:extLst>
              </a:tr>
              <a:tr h="216535">
                <a:tc>
                  <a:txBody>
                    <a:bodyPr/>
                    <a:lstStyle/>
                    <a:p>
                      <a:pPr indent="228600" algn="ctr">
                        <a:tabLst>
                          <a:tab pos="3060700" algn="l"/>
                        </a:tabLst>
                      </a:pPr>
                      <a:r>
                        <a:rPr lang="en-US" sz="1800">
                          <a:effectLst/>
                        </a:rPr>
                        <a:t>w2ba32.1</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0-Parents do not choose “Not confident at all” with respect to their child’s future</a:t>
                      </a:r>
                      <a:endParaRPr lang="zh-CN" sz="1800">
                        <a:effectLst/>
                      </a:endParaRPr>
                    </a:p>
                    <a:p>
                      <a:pPr indent="228600" algn="l">
                        <a:tabLst>
                          <a:tab pos="3060700" algn="l"/>
                        </a:tabLst>
                      </a:pPr>
                      <a:r>
                        <a:rPr lang="en-US" sz="1800">
                          <a:effectLst/>
                        </a:rPr>
                        <a:t>1-Parents choose “Not confident at all” with respect to their child’s future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-0.056092</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179235396"/>
                  </a:ext>
                </a:extLst>
              </a:tr>
              <a:tr h="216535">
                <a:tc>
                  <a:txBody>
                    <a:bodyPr/>
                    <a:lstStyle/>
                    <a:p>
                      <a:pPr indent="228600" algn="ctr">
                        <a:tabLst>
                          <a:tab pos="3060700" algn="l"/>
                        </a:tabLst>
                      </a:pPr>
                      <a:r>
                        <a:rPr lang="en-US" sz="1800">
                          <a:effectLst/>
                        </a:rPr>
                        <a:t>w2be16</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0-Mother is not a member of the CCP</a:t>
                      </a:r>
                      <a:endParaRPr lang="zh-CN" sz="1800">
                        <a:effectLst/>
                      </a:endParaRPr>
                    </a:p>
                    <a:p>
                      <a:pPr indent="228600" algn="l">
                        <a:tabLst>
                          <a:tab pos="3060700" algn="l"/>
                        </a:tabLst>
                      </a:pPr>
                      <a:r>
                        <a:rPr lang="en-US" sz="1800">
                          <a:effectLst/>
                        </a:rPr>
                        <a:t>1-Mother is a member of the CCP</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0.054267</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154058865"/>
                  </a:ext>
                </a:extLst>
              </a:tr>
              <a:tr h="216535">
                <a:tc>
                  <a:txBody>
                    <a:bodyPr/>
                    <a:lstStyle/>
                    <a:p>
                      <a:pPr indent="228600" algn="ctr">
                        <a:tabLst>
                          <a:tab pos="3060700" algn="l"/>
                        </a:tabLst>
                      </a:pPr>
                      <a:r>
                        <a:rPr lang="en-US" sz="1800">
                          <a:effectLst/>
                        </a:rPr>
                        <a:t>w2ba32.2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0-Parents do not choose “Not so confident” with respect to their child’s future</a:t>
                      </a:r>
                      <a:endParaRPr lang="zh-CN" sz="1800">
                        <a:effectLst/>
                      </a:endParaRPr>
                    </a:p>
                    <a:p>
                      <a:pPr indent="228600" algn="l">
                        <a:tabLst>
                          <a:tab pos="3060700" algn="l"/>
                        </a:tabLst>
                      </a:pPr>
                      <a:r>
                        <a:rPr lang="en-US" sz="1800">
                          <a:effectLst/>
                        </a:rPr>
                        <a:t>1-Parents choose “Not so confident” with respect to their child’s future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-0.050167</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964324250"/>
                  </a:ext>
                </a:extLst>
              </a:tr>
              <a:tr h="216535">
                <a:tc>
                  <a:txBody>
                    <a:bodyPr/>
                    <a:lstStyle/>
                    <a:p>
                      <a:pPr indent="228600" algn="ctr">
                        <a:tabLst>
                          <a:tab pos="3060700" algn="l"/>
                        </a:tabLst>
                      </a:pPr>
                      <a:r>
                        <a:rPr lang="en-US" sz="1800" dirty="0">
                          <a:effectLst/>
                        </a:rPr>
                        <a:t>w2be08</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0-Father does not have Bachelor degree</a:t>
                      </a:r>
                      <a:endParaRPr lang="zh-CN" sz="1800">
                        <a:effectLst/>
                      </a:endParaRPr>
                    </a:p>
                    <a:p>
                      <a:pPr indent="228600" algn="l">
                        <a:tabLst>
                          <a:tab pos="3060700" algn="l"/>
                        </a:tabLst>
                      </a:pPr>
                      <a:r>
                        <a:rPr lang="en-US" sz="1800">
                          <a:effectLst/>
                        </a:rPr>
                        <a:t>1-Father has Bachelor degree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0.045347</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19404912"/>
                  </a:ext>
                </a:extLst>
              </a:tr>
            </a:tbl>
          </a:graphicData>
        </a:graphic>
      </p:graphicFrame>
      <p:sp>
        <p:nvSpPr>
          <p:cNvPr id="19" name="文本框 18">
            <a:extLst>
              <a:ext uri="{FF2B5EF4-FFF2-40B4-BE49-F238E27FC236}">
                <a16:creationId xmlns:a16="http://schemas.microsoft.com/office/drawing/2014/main" id="{C5476847-7C30-AE4C-940B-EBFE2D0E3377}"/>
              </a:ext>
            </a:extLst>
          </p:cNvPr>
          <p:cNvSpPr txBox="1"/>
          <p:nvPr/>
        </p:nvSpPr>
        <p:spPr>
          <a:xfrm>
            <a:off x="9822193" y="994604"/>
            <a:ext cx="8759134" cy="830997"/>
          </a:xfrm>
          <a:prstGeom prst="rect">
            <a:avLst/>
          </a:prstGeom>
          <a:noFill/>
        </p:spPr>
        <p:txBody>
          <a:bodyPr wrap="square" rtlCol="0">
            <a:spAutoFit/>
          </a:bodyPr>
          <a:lstStyle/>
          <a:p>
            <a:pPr algn="ctr"/>
            <a:r>
              <a:rPr kumimoji="1" lang="en" altLang="zh-CN" sz="2400" b="1" dirty="0"/>
              <a:t>Table 2. Top 10 Principal Factors Discovered </a:t>
            </a:r>
          </a:p>
          <a:p>
            <a:pPr algn="ctr"/>
            <a:r>
              <a:rPr kumimoji="1" lang="en" altLang="zh-CN" sz="2400" b="1" dirty="0"/>
              <a:t>by the Linear Regression Model</a:t>
            </a:r>
            <a:endParaRPr kumimoji="1" lang="zh-CN" altLang="en-US" sz="2400" b="1" dirty="0"/>
          </a:p>
        </p:txBody>
      </p:sp>
    </p:spTree>
    <p:extLst>
      <p:ext uri="{BB962C8B-B14F-4D97-AF65-F5344CB8AC3E}">
        <p14:creationId xmlns:p14="http://schemas.microsoft.com/office/powerpoint/2010/main" val="38917952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12</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Experimental Results and Analysis</a:t>
            </a:r>
          </a:p>
        </p:txBody>
      </p:sp>
      <p:sp>
        <p:nvSpPr>
          <p:cNvPr id="3" name="TextBox 2"/>
          <p:cNvSpPr txBox="1"/>
          <p:nvPr/>
        </p:nvSpPr>
        <p:spPr>
          <a:xfrm>
            <a:off x="-149270" y="1544912"/>
            <a:ext cx="7000881"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7" name="TextBox 13">
            <a:extLst>
              <a:ext uri="{FF2B5EF4-FFF2-40B4-BE49-F238E27FC236}">
                <a16:creationId xmlns:a16="http://schemas.microsoft.com/office/drawing/2014/main" id="{D12D78C3-6AEB-3C48-90B8-042577814790}"/>
              </a:ext>
            </a:extLst>
          </p:cNvPr>
          <p:cNvSpPr txBox="1"/>
          <p:nvPr/>
        </p:nvSpPr>
        <p:spPr>
          <a:xfrm>
            <a:off x="138473" y="994604"/>
            <a:ext cx="8362713" cy="4005392"/>
          </a:xfrm>
          <a:prstGeom prst="rect">
            <a:avLst/>
          </a:prstGeom>
          <a:noFill/>
        </p:spPr>
        <p:txBody>
          <a:bodyPr wrap="square" rtlCol="0">
            <a:spAutoFit/>
          </a:bodyPr>
          <a:lstStyle/>
          <a:p>
            <a:pPr>
              <a:lnSpc>
                <a:spcPct val="150000"/>
              </a:lnSpc>
            </a:pPr>
            <a:r>
              <a:rPr lang="en-US" altLang="zh-CN" sz="2800" b="1" dirty="0">
                <a:solidFill>
                  <a:schemeClr val="accent2"/>
                </a:solidFill>
              </a:rPr>
              <a:t>Regression Tree</a:t>
            </a:r>
          </a:p>
          <a:p>
            <a:pPr marL="438785" indent="-438785">
              <a:lnSpc>
                <a:spcPct val="150000"/>
              </a:lnSpc>
              <a:buFont typeface="Arial" panose="020B0604020202020204" pitchFamily="34" charset="0"/>
              <a:buChar char="•"/>
            </a:pPr>
            <a:r>
              <a:rPr lang="en-US" altLang="zh-CN" sz="2400" b="1" dirty="0">
                <a:solidFill>
                  <a:srgbClr val="002060"/>
                </a:solidFill>
              </a:rPr>
              <a:t>The importance is measured by the Gini importance.</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The major difference between Table 2 and 3 is that variables in Table 3 are all related to parents instead of students.</a:t>
            </a: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graphicFrame>
        <p:nvGraphicFramePr>
          <p:cNvPr id="2" name="表格 1">
            <a:extLst>
              <a:ext uri="{FF2B5EF4-FFF2-40B4-BE49-F238E27FC236}">
                <a16:creationId xmlns:a16="http://schemas.microsoft.com/office/drawing/2014/main" id="{06B458C4-9303-F449-AC10-E1B9E896D658}"/>
              </a:ext>
            </a:extLst>
          </p:cNvPr>
          <p:cNvGraphicFramePr>
            <a:graphicFrameLocks noGrp="1"/>
          </p:cNvGraphicFramePr>
          <p:nvPr>
            <p:extLst>
              <p:ext uri="{D42A27DB-BD31-4B8C-83A1-F6EECF244321}">
                <p14:modId xmlns:p14="http://schemas.microsoft.com/office/powerpoint/2010/main" val="2545973073"/>
              </p:ext>
            </p:extLst>
          </p:nvPr>
        </p:nvGraphicFramePr>
        <p:xfrm>
          <a:off x="8501186" y="1634349"/>
          <a:ext cx="10080141" cy="8135197"/>
        </p:xfrm>
        <a:graphic>
          <a:graphicData uri="http://schemas.openxmlformats.org/drawingml/2006/table">
            <a:tbl>
              <a:tblPr firstRow="1" firstCol="1" bandRow="1">
                <a:tableStyleId>{5C22544A-7EE6-4342-B048-85BDC9FD1C3A}</a:tableStyleId>
              </a:tblPr>
              <a:tblGrid>
                <a:gridCol w="1399143">
                  <a:extLst>
                    <a:ext uri="{9D8B030D-6E8A-4147-A177-3AD203B41FA5}">
                      <a16:colId xmlns:a16="http://schemas.microsoft.com/office/drawing/2014/main" val="1481024497"/>
                    </a:ext>
                  </a:extLst>
                </a:gridCol>
                <a:gridCol w="7425032">
                  <a:extLst>
                    <a:ext uri="{9D8B030D-6E8A-4147-A177-3AD203B41FA5}">
                      <a16:colId xmlns:a16="http://schemas.microsoft.com/office/drawing/2014/main" val="1333846954"/>
                    </a:ext>
                  </a:extLst>
                </a:gridCol>
                <a:gridCol w="1255966">
                  <a:extLst>
                    <a:ext uri="{9D8B030D-6E8A-4147-A177-3AD203B41FA5}">
                      <a16:colId xmlns:a16="http://schemas.microsoft.com/office/drawing/2014/main" val="1936201769"/>
                    </a:ext>
                  </a:extLst>
                </a:gridCol>
              </a:tblGrid>
              <a:tr h="228388">
                <a:tc>
                  <a:txBody>
                    <a:bodyPr/>
                    <a:lstStyle/>
                    <a:p>
                      <a:pPr indent="228600" algn="ctr">
                        <a:tabLst>
                          <a:tab pos="3060700" algn="l"/>
                        </a:tabLst>
                      </a:pPr>
                      <a:r>
                        <a:rPr lang="en-US" sz="1800">
                          <a:effectLst/>
                        </a:rPr>
                        <a:t>Variable</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a:effectLst/>
                        </a:rPr>
                        <a:t>Meaning</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a:effectLst/>
                        </a:rPr>
                        <a:t>Weight</a:t>
                      </a:r>
                      <a:endParaRPr lang="zh-CN" sz="180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92061302"/>
                  </a:ext>
                </a:extLst>
              </a:tr>
              <a:tr h="685165">
                <a:tc>
                  <a:txBody>
                    <a:bodyPr/>
                    <a:lstStyle/>
                    <a:p>
                      <a:pPr indent="228600" algn="ctr">
                        <a:tabLst>
                          <a:tab pos="3060700" algn="l"/>
                        </a:tabLst>
                      </a:pPr>
                      <a:r>
                        <a:rPr lang="en-US" sz="1800">
                          <a:effectLst/>
                        </a:rPr>
                        <a:t>w2ba29.2</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0-Parents do not expect Master/PhD degree as highest level of education</a:t>
                      </a:r>
                      <a:endParaRPr lang="zh-CN" sz="1800">
                        <a:effectLst/>
                      </a:endParaRPr>
                    </a:p>
                    <a:p>
                      <a:pPr indent="228600" algn="l">
                        <a:tabLst>
                          <a:tab pos="3060700" algn="l"/>
                        </a:tabLst>
                      </a:pPr>
                      <a:r>
                        <a:rPr lang="en-US" sz="1800">
                          <a:effectLst/>
                        </a:rPr>
                        <a:t>1-Parents expects Master/PhD degree as highest level of education</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0.452754</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3267842224"/>
                  </a:ext>
                </a:extLst>
              </a:tr>
              <a:tr h="685165">
                <a:tc>
                  <a:txBody>
                    <a:bodyPr/>
                    <a:lstStyle/>
                    <a:p>
                      <a:pPr indent="228600" algn="ctr">
                        <a:tabLst>
                          <a:tab pos="3060700" algn="l"/>
                        </a:tabLst>
                      </a:pPr>
                      <a:r>
                        <a:rPr lang="en-US" sz="1800">
                          <a:effectLst/>
                        </a:rPr>
                        <a:t>w2a27</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dirty="0">
                          <a:effectLst/>
                        </a:rPr>
                        <a:t>0-Parents’ requirement on their child’s academic record is not “Top five of the class”</a:t>
                      </a:r>
                      <a:endParaRPr lang="zh-CN" sz="1800" dirty="0">
                        <a:effectLst/>
                      </a:endParaRPr>
                    </a:p>
                    <a:p>
                      <a:pPr indent="228600" algn="l">
                        <a:tabLst>
                          <a:tab pos="3060700" algn="l"/>
                        </a:tabLst>
                      </a:pPr>
                      <a:r>
                        <a:rPr lang="en-US" sz="1800" dirty="0">
                          <a:effectLst/>
                        </a:rPr>
                        <a:t>1-Parents’ requirement on their child’s academic record is “Top five of the class”</a:t>
                      </a:r>
                      <a:endParaRPr lang="zh-CN" sz="1800" dirty="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a:effectLst/>
                        </a:rPr>
                        <a:t>0.183637</a:t>
                      </a:r>
                      <a:endParaRPr lang="zh-CN" sz="180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4059933824"/>
                  </a:ext>
                </a:extLst>
              </a:tr>
              <a:tr h="685165">
                <a:tc>
                  <a:txBody>
                    <a:bodyPr/>
                    <a:lstStyle/>
                    <a:p>
                      <a:pPr indent="228600" algn="ctr">
                        <a:tabLst>
                          <a:tab pos="3060700" algn="l"/>
                        </a:tabLst>
                      </a:pPr>
                      <a:r>
                        <a:rPr lang="en-US" sz="1800">
                          <a:effectLst/>
                        </a:rPr>
                        <a:t>w2a27.2</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0-Parents’ requirement on their child’s academic record is not “About average”</a:t>
                      </a:r>
                      <a:endParaRPr lang="zh-CN" sz="1800">
                        <a:effectLst/>
                      </a:endParaRPr>
                    </a:p>
                    <a:p>
                      <a:pPr indent="228600" algn="l">
                        <a:tabLst>
                          <a:tab pos="3060700" algn="l"/>
                        </a:tabLst>
                      </a:pPr>
                      <a:r>
                        <a:rPr lang="en-US" sz="1800">
                          <a:effectLst/>
                        </a:rPr>
                        <a:t>1-Parents’ requirement on their child’s academic record is “About average”</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0.141884</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1864606794"/>
                  </a:ext>
                </a:extLst>
              </a:tr>
              <a:tr h="456777">
                <a:tc>
                  <a:txBody>
                    <a:bodyPr/>
                    <a:lstStyle/>
                    <a:p>
                      <a:pPr indent="228600" algn="ctr">
                        <a:tabLst>
                          <a:tab pos="3060700" algn="l"/>
                        </a:tabLst>
                      </a:pPr>
                      <a:r>
                        <a:rPr lang="en-US" sz="1800">
                          <a:effectLst/>
                        </a:rPr>
                        <a:t>w2be17</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0-Mother does not have Bachelor degree</a:t>
                      </a:r>
                      <a:endParaRPr lang="zh-CN" sz="1800">
                        <a:effectLst/>
                      </a:endParaRPr>
                    </a:p>
                    <a:p>
                      <a:pPr indent="228600" algn="l">
                        <a:tabLst>
                          <a:tab pos="3060700" algn="l"/>
                        </a:tabLst>
                      </a:pPr>
                      <a:r>
                        <a:rPr lang="en-US" sz="1800">
                          <a:effectLst/>
                        </a:rPr>
                        <a:t>1-Mother has Bachelor degree</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a:effectLst/>
                        </a:rPr>
                        <a:t>0.120624</a:t>
                      </a:r>
                      <a:endParaRPr lang="zh-CN" sz="180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3094951459"/>
                  </a:ext>
                </a:extLst>
              </a:tr>
              <a:tr h="1827107">
                <a:tc>
                  <a:txBody>
                    <a:bodyPr/>
                    <a:lstStyle/>
                    <a:p>
                      <a:pPr indent="228600" algn="ctr">
                        <a:tabLst>
                          <a:tab pos="3060700" algn="l"/>
                        </a:tabLst>
                      </a:pPr>
                      <a:r>
                        <a:rPr lang="en-US" sz="1800" dirty="0">
                          <a:effectLst/>
                        </a:rPr>
                        <a:t>w2ba30.3</a:t>
                      </a:r>
                      <a:endParaRPr lang="zh-CN" sz="1800" dirty="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dirty="0">
                          <a:effectLst/>
                        </a:rPr>
                        <a:t>0-Parents do not most expect their child to become “Government official, staff of public institutions, civil servant”, “Manager or administrator of companies”, or “Scientist/engineer/programmer/pilot” in the future</a:t>
                      </a:r>
                      <a:endParaRPr lang="zh-CN" sz="1800" dirty="0">
                        <a:effectLst/>
                      </a:endParaRPr>
                    </a:p>
                    <a:p>
                      <a:pPr indent="228600" algn="l">
                        <a:tabLst>
                          <a:tab pos="3060700" algn="l"/>
                        </a:tabLst>
                      </a:pPr>
                      <a:r>
                        <a:rPr lang="en-US" sz="1800" dirty="0">
                          <a:effectLst/>
                        </a:rPr>
                        <a:t>1-Parents most expects their child to become “Government official, staff of public institutions, civil servant”, “Manager or administrator of companies”, or “Scientist/ engineer/programmer/pilot” in the future</a:t>
                      </a:r>
                      <a:endParaRPr lang="zh-CN" sz="1800" dirty="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0.031678</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777973878"/>
                  </a:ext>
                </a:extLst>
              </a:tr>
              <a:tr h="685165">
                <a:tc>
                  <a:txBody>
                    <a:bodyPr/>
                    <a:lstStyle/>
                    <a:p>
                      <a:pPr indent="228600" algn="ctr">
                        <a:tabLst>
                          <a:tab pos="3060700" algn="l"/>
                        </a:tabLst>
                      </a:pPr>
                      <a:r>
                        <a:rPr lang="en-US" sz="1800">
                          <a:effectLst/>
                        </a:rPr>
                        <a:t>w2ba29.1</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dirty="0">
                          <a:effectLst/>
                        </a:rPr>
                        <a:t>0-Parents do not expect Bachelor degree as highest level of education</a:t>
                      </a:r>
                      <a:endParaRPr lang="zh-CN" sz="1800" dirty="0">
                        <a:effectLst/>
                      </a:endParaRPr>
                    </a:p>
                    <a:p>
                      <a:pPr indent="228600" algn="l">
                        <a:tabLst>
                          <a:tab pos="3060700" algn="l"/>
                        </a:tabLst>
                      </a:pPr>
                      <a:r>
                        <a:rPr lang="en-US" sz="1800" dirty="0">
                          <a:effectLst/>
                        </a:rPr>
                        <a:t>1-Parents expects Bachelor degree as highest level of education</a:t>
                      </a:r>
                      <a:endParaRPr lang="zh-CN" sz="1800" dirty="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0.025605</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3483605632"/>
                  </a:ext>
                </a:extLst>
              </a:tr>
              <a:tr h="456777">
                <a:tc>
                  <a:txBody>
                    <a:bodyPr/>
                    <a:lstStyle/>
                    <a:p>
                      <a:pPr indent="228600" algn="ctr">
                        <a:tabLst>
                          <a:tab pos="3060700" algn="l"/>
                        </a:tabLst>
                      </a:pPr>
                      <a:r>
                        <a:rPr lang="en-US" sz="1800">
                          <a:effectLst/>
                        </a:rPr>
                        <a:t>w2ba23.2</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0-Family’s economic status is not at least “Moderate”</a:t>
                      </a:r>
                      <a:endParaRPr lang="zh-CN" sz="1800">
                        <a:effectLst/>
                      </a:endParaRPr>
                    </a:p>
                    <a:p>
                      <a:pPr indent="228600" algn="l">
                        <a:tabLst>
                          <a:tab pos="3060700" algn="l"/>
                        </a:tabLst>
                      </a:pPr>
                      <a:r>
                        <a:rPr lang="en-US" sz="1800">
                          <a:effectLst/>
                        </a:rPr>
                        <a:t>1-Family’s economic status is at least “Moderate”</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0.019219</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704134137"/>
                  </a:ext>
                </a:extLst>
              </a:tr>
              <a:tr h="456777">
                <a:tc>
                  <a:txBody>
                    <a:bodyPr/>
                    <a:lstStyle/>
                    <a:p>
                      <a:pPr indent="228600" algn="ctr">
                        <a:tabLst>
                          <a:tab pos="3060700" algn="l"/>
                        </a:tabLst>
                      </a:pPr>
                      <a:r>
                        <a:rPr lang="en-US" sz="1800">
                          <a:effectLst/>
                        </a:rPr>
                        <a:t>w2be08</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0-Father does not have Bachelor degree</a:t>
                      </a:r>
                      <a:endParaRPr lang="zh-CN" sz="1800">
                        <a:effectLst/>
                      </a:endParaRPr>
                    </a:p>
                    <a:p>
                      <a:pPr indent="228600" algn="l">
                        <a:tabLst>
                          <a:tab pos="3060700" algn="l"/>
                        </a:tabLst>
                      </a:pPr>
                      <a:r>
                        <a:rPr lang="en-US" sz="1800">
                          <a:effectLst/>
                        </a:rPr>
                        <a:t>1-Father has Bachelor degree</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0.016788</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4277691827"/>
                  </a:ext>
                </a:extLst>
              </a:tr>
              <a:tr h="228388">
                <a:tc>
                  <a:txBody>
                    <a:bodyPr/>
                    <a:lstStyle/>
                    <a:p>
                      <a:pPr indent="228600" algn="ctr">
                        <a:tabLst>
                          <a:tab pos="3060700" algn="l"/>
                        </a:tabLst>
                      </a:pPr>
                      <a:r>
                        <a:rPr lang="en-US" sz="1800">
                          <a:effectLst/>
                        </a:rPr>
                        <a:t>w2ba11</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0-Mother is Han Chinese</a:t>
                      </a:r>
                      <a:endParaRPr lang="zh-CN" sz="1800">
                        <a:effectLst/>
                      </a:endParaRPr>
                    </a:p>
                    <a:p>
                      <a:pPr indent="228600" algn="l">
                        <a:tabLst>
                          <a:tab pos="3060700" algn="l"/>
                        </a:tabLst>
                      </a:pPr>
                      <a:r>
                        <a:rPr lang="en-US" sz="1800">
                          <a:effectLst/>
                        </a:rPr>
                        <a:t>1-Mother is ethnic minority</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0.007810</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3937257936"/>
                  </a:ext>
                </a:extLst>
              </a:tr>
              <a:tr h="456777">
                <a:tc>
                  <a:txBody>
                    <a:bodyPr/>
                    <a:lstStyle/>
                    <a:p>
                      <a:pPr indent="228600" algn="ctr">
                        <a:tabLst>
                          <a:tab pos="3060700" algn="l"/>
                        </a:tabLst>
                      </a:pPr>
                      <a:r>
                        <a:rPr lang="en-US" sz="1800">
                          <a:effectLst/>
                        </a:rPr>
                        <a:t>w2be07</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l">
                        <a:tabLst>
                          <a:tab pos="3060700" algn="l"/>
                        </a:tabLst>
                      </a:pPr>
                      <a:r>
                        <a:rPr lang="en-US" sz="1800">
                          <a:effectLst/>
                        </a:rPr>
                        <a:t>0-Father is not a member of the CCP</a:t>
                      </a:r>
                      <a:endParaRPr lang="zh-CN" sz="1800">
                        <a:effectLst/>
                      </a:endParaRPr>
                    </a:p>
                    <a:p>
                      <a:pPr indent="228600" algn="l">
                        <a:tabLst>
                          <a:tab pos="3060700" algn="l"/>
                        </a:tabLst>
                      </a:pPr>
                      <a:r>
                        <a:rPr lang="en-US" sz="1800">
                          <a:effectLst/>
                        </a:rPr>
                        <a:t>1-Father is a member of the CCP</a:t>
                      </a:r>
                      <a:endParaRPr lang="zh-CN" sz="1800">
                        <a:effectLst/>
                        <a:latin typeface="Times New Roman" panose="02020603050405020304" pitchFamily="18" charset="0"/>
                        <a:ea typeface="宋体" panose="02010600030101010101" pitchFamily="2" charset="-122"/>
                      </a:endParaRPr>
                    </a:p>
                  </a:txBody>
                  <a:tcPr marL="57097" marR="57097" marT="0" marB="0" anchor="ctr"/>
                </a:tc>
                <a:tc>
                  <a:txBody>
                    <a:bodyPr/>
                    <a:lstStyle/>
                    <a:p>
                      <a:pPr indent="228600" algn="ctr">
                        <a:tabLst>
                          <a:tab pos="3060700" algn="l"/>
                        </a:tabLst>
                      </a:pPr>
                      <a:r>
                        <a:rPr lang="en-US" sz="1800" dirty="0">
                          <a:effectLst/>
                        </a:rPr>
                        <a:t>0.007569</a:t>
                      </a:r>
                      <a:endParaRPr lang="zh-CN" sz="1800" dirty="0">
                        <a:effectLst/>
                        <a:latin typeface="Times New Roman" panose="02020603050405020304" pitchFamily="18" charset="0"/>
                        <a:ea typeface="宋体" panose="02010600030101010101" pitchFamily="2" charset="-122"/>
                      </a:endParaRPr>
                    </a:p>
                  </a:txBody>
                  <a:tcPr marL="57097" marR="57097" marT="0" marB="0" anchor="ctr"/>
                </a:tc>
                <a:extLst>
                  <a:ext uri="{0D108BD9-81ED-4DB2-BD59-A6C34878D82A}">
                    <a16:rowId xmlns:a16="http://schemas.microsoft.com/office/drawing/2014/main" val="1063535958"/>
                  </a:ext>
                </a:extLst>
              </a:tr>
            </a:tbl>
          </a:graphicData>
        </a:graphic>
      </p:graphicFrame>
      <p:sp>
        <p:nvSpPr>
          <p:cNvPr id="19" name="文本框 18">
            <a:extLst>
              <a:ext uri="{FF2B5EF4-FFF2-40B4-BE49-F238E27FC236}">
                <a16:creationId xmlns:a16="http://schemas.microsoft.com/office/drawing/2014/main" id="{BA089A9E-ECD5-9D49-9A5D-53017B57B36A}"/>
              </a:ext>
            </a:extLst>
          </p:cNvPr>
          <p:cNvSpPr txBox="1"/>
          <p:nvPr/>
        </p:nvSpPr>
        <p:spPr>
          <a:xfrm>
            <a:off x="8501186" y="1179656"/>
            <a:ext cx="10080141" cy="461665"/>
          </a:xfrm>
          <a:prstGeom prst="rect">
            <a:avLst/>
          </a:prstGeom>
          <a:noFill/>
        </p:spPr>
        <p:txBody>
          <a:bodyPr wrap="square" rtlCol="0">
            <a:spAutoFit/>
          </a:bodyPr>
          <a:lstStyle/>
          <a:p>
            <a:pPr algn="ctr"/>
            <a:r>
              <a:rPr kumimoji="1" lang="en" altLang="zh-CN" sz="2400" b="1" dirty="0"/>
              <a:t>Table 3. Top 10 Principal Factors Discovered by the Regression Tree Model</a:t>
            </a:r>
            <a:endParaRPr kumimoji="1" lang="zh-CN" altLang="en-US" sz="2400" b="1" dirty="0"/>
          </a:p>
        </p:txBody>
      </p:sp>
      <p:pic>
        <p:nvPicPr>
          <p:cNvPr id="21" name="Picture 3">
            <a:extLst>
              <a:ext uri="{FF2B5EF4-FFF2-40B4-BE49-F238E27FC236}">
                <a16:creationId xmlns:a16="http://schemas.microsoft.com/office/drawing/2014/main" id="{A7AB1E36-2E65-CE41-8C49-BEB2173FA032}"/>
              </a:ext>
            </a:extLst>
          </p:cNvPr>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a:xfrm>
            <a:off x="192249" y="3901409"/>
            <a:ext cx="8160443" cy="5260201"/>
          </a:xfrm>
          <a:prstGeom prst="rect">
            <a:avLst/>
          </a:prstGeom>
          <a:noFill/>
          <a:ln>
            <a:noFill/>
          </a:ln>
        </p:spPr>
      </p:pic>
      <p:sp>
        <p:nvSpPr>
          <p:cNvPr id="23" name="文本框 22">
            <a:extLst>
              <a:ext uri="{FF2B5EF4-FFF2-40B4-BE49-F238E27FC236}">
                <a16:creationId xmlns:a16="http://schemas.microsoft.com/office/drawing/2014/main" id="{849A27B6-4E82-974E-9365-0D5F5DAC18F3}"/>
              </a:ext>
            </a:extLst>
          </p:cNvPr>
          <p:cNvSpPr txBox="1"/>
          <p:nvPr/>
        </p:nvSpPr>
        <p:spPr>
          <a:xfrm>
            <a:off x="-995225" y="9232479"/>
            <a:ext cx="10535390" cy="738664"/>
          </a:xfrm>
          <a:prstGeom prst="rect">
            <a:avLst/>
          </a:prstGeom>
          <a:noFill/>
        </p:spPr>
        <p:txBody>
          <a:bodyPr wrap="square" rtlCol="0">
            <a:spAutoFit/>
          </a:bodyPr>
          <a:lstStyle/>
          <a:p>
            <a:pPr algn="ctr"/>
            <a:r>
              <a:rPr lang="en-US" altLang="zh-CN" sz="2400" b="1" dirty="0"/>
              <a:t>Figure 3. Regression Tree</a:t>
            </a:r>
            <a:endParaRPr lang="zh-CN" altLang="zh-CN" sz="2400" b="1" dirty="0"/>
          </a:p>
          <a:p>
            <a:endParaRPr kumimoji="1" lang="zh-CN" altLang="en-US" dirty="0"/>
          </a:p>
        </p:txBody>
      </p:sp>
    </p:spTree>
    <p:extLst>
      <p:ext uri="{BB962C8B-B14F-4D97-AF65-F5344CB8AC3E}">
        <p14:creationId xmlns:p14="http://schemas.microsoft.com/office/powerpoint/2010/main" val="3536604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13</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Experimental Results and Analysis</a:t>
            </a:r>
          </a:p>
        </p:txBody>
      </p:sp>
      <p:sp>
        <p:nvSpPr>
          <p:cNvPr id="3" name="TextBox 2"/>
          <p:cNvSpPr txBox="1"/>
          <p:nvPr/>
        </p:nvSpPr>
        <p:spPr>
          <a:xfrm>
            <a:off x="-149270" y="1544912"/>
            <a:ext cx="7000881"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7" name="TextBox 13">
            <a:extLst>
              <a:ext uri="{FF2B5EF4-FFF2-40B4-BE49-F238E27FC236}">
                <a16:creationId xmlns:a16="http://schemas.microsoft.com/office/drawing/2014/main" id="{D12D78C3-6AEB-3C48-90B8-042577814790}"/>
              </a:ext>
            </a:extLst>
          </p:cNvPr>
          <p:cNvSpPr txBox="1"/>
          <p:nvPr/>
        </p:nvSpPr>
        <p:spPr>
          <a:xfrm>
            <a:off x="138474" y="994604"/>
            <a:ext cx="7931438" cy="5667385"/>
          </a:xfrm>
          <a:prstGeom prst="rect">
            <a:avLst/>
          </a:prstGeom>
          <a:noFill/>
        </p:spPr>
        <p:txBody>
          <a:bodyPr wrap="square" rtlCol="0">
            <a:spAutoFit/>
          </a:bodyPr>
          <a:lstStyle/>
          <a:p>
            <a:pPr>
              <a:lnSpc>
                <a:spcPct val="150000"/>
              </a:lnSpc>
            </a:pPr>
            <a:r>
              <a:rPr lang="en-US" altLang="zh-CN" sz="2800" b="1" dirty="0">
                <a:solidFill>
                  <a:schemeClr val="accent2"/>
                </a:solidFill>
              </a:rPr>
              <a:t>Random Forest</a:t>
            </a:r>
          </a:p>
          <a:p>
            <a:pPr marL="438785" indent="-438785">
              <a:lnSpc>
                <a:spcPct val="150000"/>
              </a:lnSpc>
              <a:buFont typeface="Arial" panose="020B0604020202020204" pitchFamily="34" charset="0"/>
              <a:buChar char="•"/>
            </a:pPr>
            <a:r>
              <a:rPr lang="en-US" altLang="zh-CN" sz="2400" b="1" dirty="0">
                <a:solidFill>
                  <a:srgbClr val="002060"/>
                </a:solidFill>
              </a:rPr>
              <a:t>The importance is measured by the Gini importance.</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Compared to Table 2 and 3, Table 4 not only indicates parents’ influence on their child, but also emphasizes the importance of a student’s self-expectation—students with higher expectation for education and students under higher academic pressure have higher possibility to succeed.</a:t>
            </a: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graphicFrame>
        <p:nvGraphicFramePr>
          <p:cNvPr id="2" name="表格 1">
            <a:extLst>
              <a:ext uri="{FF2B5EF4-FFF2-40B4-BE49-F238E27FC236}">
                <a16:creationId xmlns:a16="http://schemas.microsoft.com/office/drawing/2014/main" id="{06B458C4-9303-F449-AC10-E1B9E896D658}"/>
              </a:ext>
            </a:extLst>
          </p:cNvPr>
          <p:cNvGraphicFramePr>
            <a:graphicFrameLocks noGrp="1"/>
          </p:cNvGraphicFramePr>
          <p:nvPr>
            <p:extLst>
              <p:ext uri="{D42A27DB-BD31-4B8C-83A1-F6EECF244321}">
                <p14:modId xmlns:p14="http://schemas.microsoft.com/office/powerpoint/2010/main" val="319309134"/>
              </p:ext>
            </p:extLst>
          </p:nvPr>
        </p:nvGraphicFramePr>
        <p:xfrm>
          <a:off x="8447410" y="2638496"/>
          <a:ext cx="10080141" cy="7131050"/>
        </p:xfrm>
        <a:graphic>
          <a:graphicData uri="http://schemas.openxmlformats.org/drawingml/2006/table">
            <a:tbl>
              <a:tblPr firstRow="1" firstCol="1" bandRow="1">
                <a:tableStyleId>{5C22544A-7EE6-4342-B048-85BDC9FD1C3A}</a:tableStyleId>
              </a:tblPr>
              <a:tblGrid>
                <a:gridCol w="1399143">
                  <a:extLst>
                    <a:ext uri="{9D8B030D-6E8A-4147-A177-3AD203B41FA5}">
                      <a16:colId xmlns:a16="http://schemas.microsoft.com/office/drawing/2014/main" val="1481024497"/>
                    </a:ext>
                  </a:extLst>
                </a:gridCol>
                <a:gridCol w="7425032">
                  <a:extLst>
                    <a:ext uri="{9D8B030D-6E8A-4147-A177-3AD203B41FA5}">
                      <a16:colId xmlns:a16="http://schemas.microsoft.com/office/drawing/2014/main" val="1333846954"/>
                    </a:ext>
                  </a:extLst>
                </a:gridCol>
                <a:gridCol w="1255966">
                  <a:extLst>
                    <a:ext uri="{9D8B030D-6E8A-4147-A177-3AD203B41FA5}">
                      <a16:colId xmlns:a16="http://schemas.microsoft.com/office/drawing/2014/main" val="1936201769"/>
                    </a:ext>
                  </a:extLst>
                </a:gridCol>
              </a:tblGrid>
              <a:tr h="228388">
                <a:tc>
                  <a:txBody>
                    <a:bodyPr/>
                    <a:lstStyle/>
                    <a:p>
                      <a:pPr indent="228600" algn="ctr">
                        <a:tabLst>
                          <a:tab pos="3060700" algn="l"/>
                        </a:tabLst>
                      </a:pPr>
                      <a:r>
                        <a:rPr lang="en-US" sz="1800" b="1">
                          <a:effectLst/>
                          <a:latin typeface="Times New Roman" panose="02020603050405020304" pitchFamily="18" charset="0"/>
                          <a:ea typeface="宋体" panose="02010600030101010101" pitchFamily="2" charset="-122"/>
                        </a:rPr>
                        <a:t>Variable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b="1">
                          <a:effectLst/>
                          <a:latin typeface="Times New Roman" panose="02020603050405020304" pitchFamily="18" charset="0"/>
                          <a:ea typeface="宋体" panose="02010600030101010101" pitchFamily="2" charset="-122"/>
                        </a:rPr>
                        <a:t>Meaning</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b="1">
                          <a:effectLst/>
                          <a:latin typeface="Times New Roman" panose="02020603050405020304" pitchFamily="18" charset="0"/>
                          <a:ea typeface="宋体" panose="02010600030101010101" pitchFamily="2" charset="-122"/>
                        </a:rPr>
                        <a:t>Weight</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92061302"/>
                  </a:ext>
                </a:extLst>
              </a:tr>
              <a:tr h="685165">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w2b18.2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0-Student does not expect Master/PhD degree as highest level of education</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1-Student expects Master/PhD degree as highest level of education</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just">
                        <a:tabLst>
                          <a:tab pos="3060700" algn="l"/>
                        </a:tabLst>
                      </a:pPr>
                      <a:r>
                        <a:rPr lang="en-US" sz="1800">
                          <a:effectLst/>
                          <a:latin typeface="Times New Roman" panose="02020603050405020304" pitchFamily="18" charset="0"/>
                          <a:ea typeface="宋体" panose="02010600030101010101" pitchFamily="2" charset="-122"/>
                        </a:rPr>
                        <a:t>0.052732</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267842224"/>
                  </a:ext>
                </a:extLst>
              </a:tr>
              <a:tr h="685165">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w2a27.2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0-Parents’ requirement on their child’s academic record is not “About average”</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1-Parents’ requirement on their child’s academic record is “About average”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0.040803</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059933824"/>
                  </a:ext>
                </a:extLst>
              </a:tr>
              <a:tr h="685165">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w2a27</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0-Parents’ requirement on their child’s academic record is not “Top five of the class”</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1-Parents’ requirement on their child’s academic record is “Top five of the class”</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just">
                        <a:tabLst>
                          <a:tab pos="3060700" algn="l"/>
                        </a:tabLst>
                      </a:pPr>
                      <a:r>
                        <a:rPr lang="en-US" sz="1800">
                          <a:effectLst/>
                          <a:latin typeface="Times New Roman" panose="02020603050405020304" pitchFamily="18" charset="0"/>
                          <a:ea typeface="宋体" panose="02010600030101010101" pitchFamily="2" charset="-122"/>
                        </a:rPr>
                        <a:t>0.040789</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864606794"/>
                  </a:ext>
                </a:extLst>
              </a:tr>
              <a:tr h="456777">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w2ba29.2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dirty="0">
                          <a:effectLst/>
                          <a:latin typeface="Times New Roman" panose="02020603050405020304" pitchFamily="18" charset="0"/>
                          <a:ea typeface="宋体" panose="02010600030101010101" pitchFamily="2" charset="-122"/>
                        </a:rPr>
                        <a:t>0-Parents do not expect Master/PhD degree as highest level of education</a:t>
                      </a:r>
                      <a:endParaRPr lang="zh-CN" sz="1800" dirty="0">
                        <a:effectLst/>
                        <a:latin typeface="Times New Roman" panose="02020603050405020304" pitchFamily="18" charset="0"/>
                        <a:ea typeface="宋体" panose="02010600030101010101" pitchFamily="2" charset="-122"/>
                      </a:endParaRPr>
                    </a:p>
                    <a:p>
                      <a:pPr indent="228600" algn="l">
                        <a:tabLst>
                          <a:tab pos="3060700" algn="l"/>
                        </a:tabLst>
                      </a:pPr>
                      <a:r>
                        <a:rPr lang="en-US" sz="1800" dirty="0">
                          <a:effectLst/>
                          <a:latin typeface="Times New Roman" panose="02020603050405020304" pitchFamily="18" charset="0"/>
                          <a:ea typeface="宋体" panose="02010600030101010101" pitchFamily="2" charset="-122"/>
                        </a:rPr>
                        <a:t>1-Parents expects Master/PhD degree as highest level of education</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0.021094</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094951459"/>
                  </a:ext>
                </a:extLst>
              </a:tr>
              <a:tr h="456777">
                <a:tc>
                  <a:txBody>
                    <a:bodyPr/>
                    <a:lstStyle/>
                    <a:p>
                      <a:pPr indent="228600" algn="ctr">
                        <a:tabLst>
                          <a:tab pos="3060700" algn="l"/>
                        </a:tabLst>
                      </a:pPr>
                      <a:r>
                        <a:rPr lang="en-US" sz="1800" dirty="0">
                          <a:effectLst/>
                          <a:latin typeface="Times New Roman" panose="02020603050405020304" pitchFamily="18" charset="0"/>
                          <a:ea typeface="宋体" panose="02010600030101010101" pitchFamily="2" charset="-122"/>
                        </a:rPr>
                        <a:t>w2a29.4</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0-Student does not feel “Very stressed” about parents’ expectation</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1-Student feels “Very stressed” about parents’ expectation</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latin typeface="Times New Roman" panose="02020603050405020304" pitchFamily="18" charset="0"/>
                          <a:ea typeface="宋体" panose="02010600030101010101" pitchFamily="2" charset="-122"/>
                        </a:rPr>
                        <a:t>0.011729</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554613835"/>
                  </a:ext>
                </a:extLst>
              </a:tr>
              <a:tr h="685165">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w2bc0204</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dirty="0">
                          <a:effectLst/>
                          <a:latin typeface="Times New Roman" panose="02020603050405020304" pitchFamily="18" charset="0"/>
                          <a:ea typeface="宋体" panose="02010600030101010101" pitchFamily="2" charset="-122"/>
                        </a:rPr>
                        <a:t>0-Student did not receive government’s subsidies last semester</a:t>
                      </a:r>
                      <a:endParaRPr lang="zh-CN" sz="1800" dirty="0">
                        <a:effectLst/>
                        <a:latin typeface="Times New Roman" panose="02020603050405020304" pitchFamily="18" charset="0"/>
                        <a:ea typeface="宋体" panose="02010600030101010101" pitchFamily="2" charset="-122"/>
                      </a:endParaRPr>
                    </a:p>
                    <a:p>
                      <a:pPr indent="228600" algn="l">
                        <a:tabLst>
                          <a:tab pos="3060700" algn="l"/>
                        </a:tabLst>
                      </a:pPr>
                      <a:r>
                        <a:rPr lang="en-US" sz="1800" dirty="0">
                          <a:effectLst/>
                          <a:latin typeface="Times New Roman" panose="02020603050405020304" pitchFamily="18" charset="0"/>
                          <a:ea typeface="宋体" panose="02010600030101010101" pitchFamily="2" charset="-122"/>
                        </a:rPr>
                        <a:t>1-Student received government’s subsidies last semester</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latin typeface="Times New Roman" panose="02020603050405020304" pitchFamily="18" charset="0"/>
                          <a:ea typeface="宋体" panose="02010600030101010101" pitchFamily="2" charset="-122"/>
                        </a:rPr>
                        <a:t>0.011444</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483605632"/>
                  </a:ext>
                </a:extLst>
              </a:tr>
              <a:tr h="456777">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w2a28.2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0-Parents do not expect Master/PhD degree as highest level of education</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1-Parents expect Master/PhD degree as highest level of education</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0.011311</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704134137"/>
                  </a:ext>
                </a:extLst>
              </a:tr>
              <a:tr h="456777">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w2a27.1</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0-Parents’ requirement on their child’s academic record is not “Above average”</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1-Parents’ requirement on their child’s academic record is “Above average”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0.009826</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277691827"/>
                  </a:ext>
                </a:extLst>
              </a:tr>
              <a:tr h="228388">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w2be02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0-Father is Han Chinese</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1-Father is ethnic minority</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0.007619</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937257936"/>
                  </a:ext>
                </a:extLst>
              </a:tr>
              <a:tr h="456777">
                <a:tc>
                  <a:txBody>
                    <a:bodyPr/>
                    <a:lstStyle/>
                    <a:p>
                      <a:pPr indent="228600" algn="ctr">
                        <a:tabLst>
                          <a:tab pos="3060700" algn="l"/>
                        </a:tabLst>
                      </a:pPr>
                      <a:r>
                        <a:rPr lang="en-US" sz="1800">
                          <a:effectLst/>
                          <a:latin typeface="Times New Roman" panose="02020603050405020304" pitchFamily="18" charset="0"/>
                          <a:ea typeface="宋体" panose="02010600030101010101" pitchFamily="2" charset="-122"/>
                        </a:rPr>
                        <a:t>w2be16</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latin typeface="Times New Roman" panose="02020603050405020304" pitchFamily="18" charset="0"/>
                          <a:ea typeface="宋体" panose="02010600030101010101" pitchFamily="2" charset="-122"/>
                        </a:rPr>
                        <a:t>0-Mother is not a member of the CCP</a:t>
                      </a:r>
                      <a:endParaRPr lang="zh-CN" sz="1800">
                        <a:effectLst/>
                        <a:latin typeface="Times New Roman" panose="02020603050405020304" pitchFamily="18" charset="0"/>
                        <a:ea typeface="宋体" panose="02010600030101010101" pitchFamily="2" charset="-122"/>
                      </a:endParaRPr>
                    </a:p>
                    <a:p>
                      <a:pPr indent="228600" algn="l">
                        <a:tabLst>
                          <a:tab pos="3060700" algn="l"/>
                        </a:tabLst>
                      </a:pPr>
                      <a:r>
                        <a:rPr lang="en-US" sz="1800">
                          <a:effectLst/>
                          <a:latin typeface="Times New Roman" panose="02020603050405020304" pitchFamily="18" charset="0"/>
                          <a:ea typeface="宋体" panose="02010600030101010101" pitchFamily="2" charset="-122"/>
                        </a:rPr>
                        <a:t>1-Mother is a member of the CCP</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latin typeface="Times New Roman" panose="02020603050405020304" pitchFamily="18" charset="0"/>
                          <a:ea typeface="宋体" panose="02010600030101010101" pitchFamily="2" charset="-122"/>
                        </a:rPr>
                        <a:t>0.007557</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63535958"/>
                  </a:ext>
                </a:extLst>
              </a:tr>
            </a:tbl>
          </a:graphicData>
        </a:graphic>
      </p:graphicFrame>
      <p:sp>
        <p:nvSpPr>
          <p:cNvPr id="19" name="文本框 18">
            <a:extLst>
              <a:ext uri="{FF2B5EF4-FFF2-40B4-BE49-F238E27FC236}">
                <a16:creationId xmlns:a16="http://schemas.microsoft.com/office/drawing/2014/main" id="{BA089A9E-ECD5-9D49-9A5D-53017B57B36A}"/>
              </a:ext>
            </a:extLst>
          </p:cNvPr>
          <p:cNvSpPr txBox="1"/>
          <p:nvPr/>
        </p:nvSpPr>
        <p:spPr>
          <a:xfrm>
            <a:off x="8447409" y="2164677"/>
            <a:ext cx="10080141" cy="461665"/>
          </a:xfrm>
          <a:prstGeom prst="rect">
            <a:avLst/>
          </a:prstGeom>
          <a:noFill/>
        </p:spPr>
        <p:txBody>
          <a:bodyPr wrap="square" rtlCol="0">
            <a:spAutoFit/>
          </a:bodyPr>
          <a:lstStyle/>
          <a:p>
            <a:pPr algn="ctr"/>
            <a:r>
              <a:rPr kumimoji="1" lang="en" altLang="zh-CN" sz="2400" b="1" dirty="0"/>
              <a:t>Table 4. Top 10 Principal Factors Discovered by the Random Forest Model</a:t>
            </a:r>
            <a:endParaRPr kumimoji="1" lang="zh-CN" altLang="en-US" sz="2400" b="1" dirty="0"/>
          </a:p>
        </p:txBody>
      </p:sp>
    </p:spTree>
    <p:extLst>
      <p:ext uri="{BB962C8B-B14F-4D97-AF65-F5344CB8AC3E}">
        <p14:creationId xmlns:p14="http://schemas.microsoft.com/office/powerpoint/2010/main" val="1079461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14</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Experimental Results and Analysis</a:t>
            </a: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7" name="TextBox 13">
            <a:extLst>
              <a:ext uri="{FF2B5EF4-FFF2-40B4-BE49-F238E27FC236}">
                <a16:creationId xmlns:a16="http://schemas.microsoft.com/office/drawing/2014/main" id="{D12D78C3-6AEB-3C48-90B8-042577814790}"/>
              </a:ext>
            </a:extLst>
          </p:cNvPr>
          <p:cNvSpPr txBox="1"/>
          <p:nvPr/>
        </p:nvSpPr>
        <p:spPr>
          <a:xfrm>
            <a:off x="138473" y="994604"/>
            <a:ext cx="12557619" cy="10745699"/>
          </a:xfrm>
          <a:prstGeom prst="rect">
            <a:avLst/>
          </a:prstGeom>
          <a:noFill/>
        </p:spPr>
        <p:txBody>
          <a:bodyPr wrap="square" rtlCol="0">
            <a:spAutoFit/>
          </a:bodyPr>
          <a:lstStyle/>
          <a:p>
            <a:pPr>
              <a:lnSpc>
                <a:spcPct val="150000"/>
              </a:lnSpc>
            </a:pPr>
            <a:r>
              <a:rPr lang="en-US" altLang="zh-CN" sz="2800" b="1" dirty="0">
                <a:solidFill>
                  <a:schemeClr val="accent2"/>
                </a:solidFill>
              </a:rPr>
              <a:t>Comparison of Principal Factors with Respect to Different EDM Techniques</a:t>
            </a:r>
          </a:p>
          <a:p>
            <a:pPr marL="438785" indent="-438785">
              <a:lnSpc>
                <a:spcPct val="150000"/>
              </a:lnSpc>
              <a:buFont typeface="Arial" panose="020B0604020202020204" pitchFamily="34" charset="0"/>
              <a:buChar char="•"/>
            </a:pPr>
            <a:r>
              <a:rPr lang="en-US" altLang="zh-CN" sz="2400" b="1" dirty="0">
                <a:solidFill>
                  <a:srgbClr val="002060"/>
                </a:solidFill>
              </a:rPr>
              <a:t>After finishing the data mining process, we further evaluate the predictive performance of each set of principal factors by implementing the optimal multilayer perceptron neural network obtained from the experimental setup. </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Fig. 4 demonstrates the principal factors selected by linear regression make training error and test error of the multilayer perceptron smallest, while the principal factors selected by random forest give the worst predictive performance. </a:t>
            </a:r>
          </a:p>
          <a:p>
            <a:pPr>
              <a:lnSpc>
                <a:spcPct val="150000"/>
              </a:lnSpc>
            </a:pPr>
            <a:r>
              <a:rPr lang="en-US" altLang="zh-CN" sz="2800" b="1" dirty="0">
                <a:solidFill>
                  <a:schemeClr val="accent2"/>
                </a:solidFill>
              </a:rPr>
              <a:t>Comparison of Principal Factors with Respect to Different Target Variables</a:t>
            </a:r>
          </a:p>
          <a:p>
            <a:pPr marL="438785" indent="-438785">
              <a:lnSpc>
                <a:spcPct val="150000"/>
              </a:lnSpc>
              <a:buFont typeface="Arial" panose="020B0604020202020204" pitchFamily="34" charset="0"/>
              <a:buChar char="•"/>
            </a:pPr>
            <a:r>
              <a:rPr lang="en" altLang="zh-CN" sz="2400" b="1" dirty="0">
                <a:solidFill>
                  <a:srgbClr val="002060"/>
                </a:solidFill>
              </a:rPr>
              <a:t>We change the target variable from students’ standardized total exam scores to their cognitive test scores and standardized math, Chinese, and English exam scores for further investigation. </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The results indicate that as for cognitive test scores, Willingness accounts for the majority of principal factors; as for Chinese and English scores, the majority of principal factors are in the Interaction category; while math score is largely influenced by the Demographic variables.</a:t>
            </a:r>
          </a:p>
          <a:p>
            <a:pPr>
              <a:lnSpc>
                <a:spcPct val="150000"/>
              </a:lnSpc>
            </a:pPr>
            <a:endParaRPr lang="en" altLang="zh-CN" sz="2400" b="1" dirty="0">
              <a:solidFill>
                <a:srgbClr val="002060"/>
              </a:solidFill>
            </a:endParaRPr>
          </a:p>
          <a:p>
            <a:pPr>
              <a:lnSpc>
                <a:spcPct val="150000"/>
              </a:lnSpc>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pic>
        <p:nvPicPr>
          <p:cNvPr id="16" name="Picture 3">
            <a:extLst>
              <a:ext uri="{FF2B5EF4-FFF2-40B4-BE49-F238E27FC236}">
                <a16:creationId xmlns:a16="http://schemas.microsoft.com/office/drawing/2014/main" id="{7ACA090E-6370-A348-BD89-B71E710F9FB1}"/>
              </a:ext>
            </a:extLst>
          </p:cNvPr>
          <p:cNvPicPr preferRelativeResize="0">
            <a:picLocks noChangeAspect="1" noChangeArrowheads="1"/>
          </p:cNvPicPr>
          <p:nvPr/>
        </p:nvPicPr>
        <p:blipFill rotWithShape="1">
          <a:blip r:embed="rId5" cstate="print">
            <a:extLst>
              <a:ext uri="{28A0092B-C50C-407E-A947-70E740481C1C}">
                <a14:useLocalDpi xmlns:a14="http://schemas.microsoft.com/office/drawing/2010/main" val="0"/>
              </a:ext>
            </a:extLst>
          </a:blip>
          <a:srcRect r="50464"/>
          <a:stretch/>
        </p:blipFill>
        <p:spPr>
          <a:xfrm>
            <a:off x="12828824" y="1054787"/>
            <a:ext cx="5892587" cy="3960000"/>
          </a:xfrm>
          <a:prstGeom prst="rect">
            <a:avLst/>
          </a:prstGeom>
          <a:noFill/>
          <a:ln>
            <a:noFill/>
          </a:ln>
        </p:spPr>
      </p:pic>
      <p:sp>
        <p:nvSpPr>
          <p:cNvPr id="19" name="文本框 18">
            <a:extLst>
              <a:ext uri="{FF2B5EF4-FFF2-40B4-BE49-F238E27FC236}">
                <a16:creationId xmlns:a16="http://schemas.microsoft.com/office/drawing/2014/main" id="{45B2E290-7801-B44F-A68B-99E5E502FF9B}"/>
              </a:ext>
            </a:extLst>
          </p:cNvPr>
          <p:cNvSpPr txBox="1"/>
          <p:nvPr/>
        </p:nvSpPr>
        <p:spPr>
          <a:xfrm>
            <a:off x="12756779" y="9107712"/>
            <a:ext cx="5892587" cy="1107996"/>
          </a:xfrm>
          <a:prstGeom prst="rect">
            <a:avLst/>
          </a:prstGeom>
          <a:noFill/>
        </p:spPr>
        <p:txBody>
          <a:bodyPr wrap="square" rtlCol="0">
            <a:spAutoFit/>
          </a:bodyPr>
          <a:lstStyle/>
          <a:p>
            <a:pPr algn="ctr"/>
            <a:r>
              <a:rPr lang="en-US" altLang="zh-CN" sz="2400" b="1" dirty="0"/>
              <a:t>Figure 4. Predictive Performance Comparison of the Three Principal Factor Sets</a:t>
            </a:r>
            <a:endParaRPr lang="zh-CN" altLang="zh-CN" sz="2400" b="1" dirty="0"/>
          </a:p>
          <a:p>
            <a:endParaRPr kumimoji="1" lang="zh-CN" altLang="en-US" dirty="0"/>
          </a:p>
        </p:txBody>
      </p:sp>
      <p:pic>
        <p:nvPicPr>
          <p:cNvPr id="20" name="Picture 3">
            <a:extLst>
              <a:ext uri="{FF2B5EF4-FFF2-40B4-BE49-F238E27FC236}">
                <a16:creationId xmlns:a16="http://schemas.microsoft.com/office/drawing/2014/main" id="{7649D737-5922-294A-8099-0E7097C410E2}"/>
              </a:ext>
            </a:extLst>
          </p:cNvPr>
          <p:cNvPicPr preferRelativeResize="0">
            <a:picLocks noChangeAspect="1" noChangeArrowheads="1"/>
          </p:cNvPicPr>
          <p:nvPr/>
        </p:nvPicPr>
        <p:blipFill rotWithShape="1">
          <a:blip r:embed="rId5" cstate="print">
            <a:extLst>
              <a:ext uri="{28A0092B-C50C-407E-A947-70E740481C1C}">
                <a14:useLocalDpi xmlns:a14="http://schemas.microsoft.com/office/drawing/2010/main" val="0"/>
              </a:ext>
            </a:extLst>
          </a:blip>
          <a:srcRect l="51508" r="-1"/>
          <a:stretch/>
        </p:blipFill>
        <p:spPr>
          <a:xfrm>
            <a:off x="12756779" y="5026941"/>
            <a:ext cx="5768536" cy="3960000"/>
          </a:xfrm>
          <a:prstGeom prst="rect">
            <a:avLst/>
          </a:prstGeom>
          <a:noFill/>
          <a:ln>
            <a:noFill/>
          </a:ln>
        </p:spPr>
      </p:pic>
    </p:spTree>
    <p:extLst>
      <p:ext uri="{BB962C8B-B14F-4D97-AF65-F5344CB8AC3E}">
        <p14:creationId xmlns:p14="http://schemas.microsoft.com/office/powerpoint/2010/main" val="305494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15</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Conclusion and Future Work</a:t>
            </a: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7" name="TextBox 13">
            <a:extLst>
              <a:ext uri="{FF2B5EF4-FFF2-40B4-BE49-F238E27FC236}">
                <a16:creationId xmlns:a16="http://schemas.microsoft.com/office/drawing/2014/main" id="{D12D78C3-6AEB-3C48-90B8-042577814790}"/>
              </a:ext>
            </a:extLst>
          </p:cNvPr>
          <p:cNvSpPr txBox="1"/>
          <p:nvPr/>
        </p:nvSpPr>
        <p:spPr>
          <a:xfrm>
            <a:off x="138473" y="994604"/>
            <a:ext cx="18442853" cy="8529707"/>
          </a:xfrm>
          <a:prstGeom prst="rect">
            <a:avLst/>
          </a:prstGeom>
          <a:noFill/>
        </p:spPr>
        <p:txBody>
          <a:bodyPr wrap="square" rtlCol="0">
            <a:spAutoFit/>
          </a:bodyPr>
          <a:lstStyle/>
          <a:p>
            <a:pPr>
              <a:lnSpc>
                <a:spcPct val="150000"/>
              </a:lnSpc>
            </a:pPr>
            <a:r>
              <a:rPr lang="en-US" altLang="zh-CN" sz="2800" b="1" dirty="0">
                <a:solidFill>
                  <a:schemeClr val="accent2"/>
                </a:solidFill>
              </a:rPr>
              <a:t>Conclusion</a:t>
            </a:r>
          </a:p>
          <a:p>
            <a:pPr marL="438785" indent="-438785">
              <a:lnSpc>
                <a:spcPct val="150000"/>
              </a:lnSpc>
              <a:buFont typeface="Arial" panose="020B0604020202020204" pitchFamily="34" charset="0"/>
              <a:buChar char="•"/>
            </a:pPr>
            <a:r>
              <a:rPr lang="en" altLang="zh-CN" sz="2400" b="1" dirty="0">
                <a:solidFill>
                  <a:srgbClr val="002060"/>
                </a:solidFill>
              </a:rPr>
              <a:t>The linear regression model indicates that parents play a decisive role in their child’s academic performance and reflects the significance of a student’s Hukou status. </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The regression tree model further consolidates the importance of parents, while the random forest model shows that a student’s self-expectation for education is also significant to his/her academic success.</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The</a:t>
            </a:r>
            <a:r>
              <a:rPr lang="zh-CN" altLang="en-US" sz="2400" b="1" dirty="0">
                <a:solidFill>
                  <a:srgbClr val="002060"/>
                </a:solidFill>
              </a:rPr>
              <a:t> </a:t>
            </a:r>
            <a:r>
              <a:rPr lang="en" altLang="zh-CN" sz="2400" b="1" dirty="0">
                <a:solidFill>
                  <a:srgbClr val="002060"/>
                </a:solidFill>
              </a:rPr>
              <a:t>multilayer </a:t>
            </a:r>
            <a:r>
              <a:rPr lang="en" altLang="zh-CN" sz="2400" b="1">
                <a:solidFill>
                  <a:srgbClr val="002060"/>
                </a:solidFill>
              </a:rPr>
              <a:t>perceptron shows </a:t>
            </a:r>
            <a:r>
              <a:rPr lang="en" altLang="zh-CN" sz="2400" b="1" dirty="0">
                <a:solidFill>
                  <a:srgbClr val="002060"/>
                </a:solidFill>
              </a:rPr>
              <a:t>the principal factors selected by linear regression achieve the best predictive performance, while the principal factors selected by random forest give the worst predictive performance.</a:t>
            </a:r>
          </a:p>
          <a:p>
            <a:pPr>
              <a:lnSpc>
                <a:spcPct val="150000"/>
              </a:lnSpc>
            </a:pPr>
            <a:r>
              <a:rPr lang="en-US" altLang="zh-CN" sz="2800" b="1" dirty="0">
                <a:solidFill>
                  <a:schemeClr val="accent2"/>
                </a:solidFill>
              </a:rPr>
              <a:t>Future Work</a:t>
            </a:r>
            <a:endParaRPr lang="en" altLang="zh-CN" sz="28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More</a:t>
            </a:r>
            <a:r>
              <a:rPr lang="zh-CN" altLang="en-US" sz="2400" b="1" dirty="0">
                <a:solidFill>
                  <a:srgbClr val="002060"/>
                </a:solidFill>
              </a:rPr>
              <a:t> </a:t>
            </a:r>
            <a:r>
              <a:rPr lang="en" altLang="zh-CN" sz="2400" b="1" dirty="0">
                <a:solidFill>
                  <a:srgbClr val="002060"/>
                </a:solidFill>
              </a:rPr>
              <a:t>EDM techniques such as Hidden Markov Model (HMM) and collaborative filtering [</a:t>
            </a:r>
            <a:r>
              <a:rPr lang="en-US" altLang="zh-CN" sz="2400" b="1" dirty="0">
                <a:solidFill>
                  <a:srgbClr val="002060"/>
                </a:solidFill>
              </a:rPr>
              <a:t>7</a:t>
            </a:r>
            <a:r>
              <a:rPr lang="en" altLang="zh-CN" sz="2400" b="1" dirty="0">
                <a:solidFill>
                  <a:srgbClr val="002060"/>
                </a:solidFill>
              </a:rPr>
              <a:t>] could be applied</a:t>
            </a:r>
            <a:r>
              <a:rPr lang="en-US" altLang="zh-CN" sz="2400" b="1" dirty="0">
                <a:solidFill>
                  <a:srgbClr val="002060"/>
                </a:solidFill>
              </a:rPr>
              <a:t>.</a:t>
            </a:r>
            <a:r>
              <a:rPr lang="en" altLang="zh-CN" sz="2400" b="1" dirty="0">
                <a:solidFill>
                  <a:srgbClr val="002060"/>
                </a:solidFill>
              </a:rPr>
              <a:t> </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M</a:t>
            </a:r>
            <a:r>
              <a:rPr lang="en" altLang="zh-CN" sz="2400" b="1" dirty="0">
                <a:solidFill>
                  <a:srgbClr val="002060"/>
                </a:solidFill>
              </a:rPr>
              <a:t>ore datasets from different countries or regions could be taken into consideration</a:t>
            </a:r>
            <a:r>
              <a:rPr lang="en-US" altLang="zh-CN" sz="2400" b="1" dirty="0">
                <a:solidFill>
                  <a:srgbClr val="002060"/>
                </a:solidFill>
              </a:rPr>
              <a:t>.</a:t>
            </a:r>
            <a:r>
              <a:rPr lang="en" altLang="zh-CN" sz="2400" b="1" dirty="0">
                <a:solidFill>
                  <a:srgbClr val="002060"/>
                </a:solidFill>
              </a:rPr>
              <a:t> </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M</a:t>
            </a:r>
            <a:r>
              <a:rPr lang="en" altLang="zh-CN" sz="2400" b="1" dirty="0">
                <a:solidFill>
                  <a:srgbClr val="002060"/>
                </a:solidFill>
              </a:rPr>
              <a:t>ore real-world educational surveys may be designed to substantiate the correctness of our findings.</a:t>
            </a:r>
          </a:p>
        </p:txBody>
      </p:sp>
    </p:spTree>
    <p:extLst>
      <p:ext uri="{BB962C8B-B14F-4D97-AF65-F5344CB8AC3E}">
        <p14:creationId xmlns:p14="http://schemas.microsoft.com/office/powerpoint/2010/main" val="351369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16</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References</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12500025"/>
          </a:xfrm>
          <a:prstGeom prst="rect">
            <a:avLst/>
          </a:prstGeom>
          <a:noFill/>
        </p:spPr>
        <p:txBody>
          <a:bodyPr wrap="square" rtlCol="0">
            <a:spAutoFit/>
          </a:bodyPr>
          <a:lstStyle/>
          <a:p>
            <a:pPr>
              <a:lnSpc>
                <a:spcPct val="150000"/>
              </a:lnSpc>
            </a:pPr>
            <a:r>
              <a:rPr lang="en-US" altLang="zh-CN" sz="2400" dirty="0"/>
              <a:t>[1]</a:t>
            </a:r>
            <a:r>
              <a:rPr lang="zh-CN" altLang="en-US" sz="2400" dirty="0"/>
              <a:t> </a:t>
            </a:r>
            <a:r>
              <a:rPr lang="en-US" altLang="zh-CN" sz="2400" dirty="0"/>
              <a:t>C</a:t>
            </a:r>
            <a:r>
              <a:rPr lang="es-ES" altLang="zh-CN" sz="2400" dirty="0"/>
              <a:t>. Romero and S. Ventura. </a:t>
            </a:r>
            <a:r>
              <a:rPr lang="en-US" altLang="zh-CN" sz="2400" dirty="0"/>
              <a:t>“Educational data mining: A survey from 1995 to 2005”. </a:t>
            </a:r>
            <a:r>
              <a:rPr lang="en-US" altLang="zh-CN" sz="2400" i="1" dirty="0"/>
              <a:t>Expert Systems with Applications</a:t>
            </a:r>
            <a:r>
              <a:rPr lang="en-US" altLang="zh-CN" sz="2400" dirty="0"/>
              <a:t>, 33.1(2007): 135-146.</a:t>
            </a:r>
            <a:endParaRPr lang="en" altLang="zh-CN" sz="2400" b="1" dirty="0">
              <a:solidFill>
                <a:srgbClr val="002060"/>
              </a:solidFill>
            </a:endParaRPr>
          </a:p>
          <a:p>
            <a:pPr>
              <a:lnSpc>
                <a:spcPct val="150000"/>
              </a:lnSpc>
            </a:pPr>
            <a:r>
              <a:rPr lang="en-US" altLang="zh-CN" sz="2400" dirty="0"/>
              <a:t>[2]</a:t>
            </a:r>
            <a:r>
              <a:rPr lang="zh-CN" altLang="en-US" sz="2400" dirty="0"/>
              <a:t> </a:t>
            </a:r>
            <a:r>
              <a:rPr lang="en-US" altLang="zh-CN" sz="2400" dirty="0"/>
              <a:t>Sung Ho Ha, S. M. Bae, and S. C. Park. “Web mining for distance education”. </a:t>
            </a:r>
            <a:r>
              <a:rPr lang="en-US" altLang="zh-CN" sz="2400" i="1" dirty="0"/>
              <a:t>IEEE International Conference on Management of Innovation and Technology</a:t>
            </a:r>
            <a:r>
              <a:rPr lang="en-US" altLang="zh-CN" sz="2400" dirty="0"/>
              <a:t> IEEE, 2000.</a:t>
            </a:r>
          </a:p>
          <a:p>
            <a:pPr>
              <a:lnSpc>
                <a:spcPct val="150000"/>
              </a:lnSpc>
            </a:pPr>
            <a:r>
              <a:rPr lang="en-US" altLang="zh-CN" sz="2400" dirty="0"/>
              <a:t>[3]</a:t>
            </a:r>
            <a:r>
              <a:rPr lang="zh-CN" altLang="en-US" sz="2400" dirty="0"/>
              <a:t> </a:t>
            </a:r>
            <a:r>
              <a:rPr lang="en-US" altLang="zh-CN" sz="2400" dirty="0"/>
              <a:t>Q. A. Al-</a:t>
            </a:r>
            <a:r>
              <a:rPr lang="en-US" altLang="zh-CN" sz="2400" dirty="0" err="1"/>
              <a:t>Radaideh</a:t>
            </a:r>
            <a:r>
              <a:rPr lang="en-US" altLang="zh-CN" sz="2400" dirty="0"/>
              <a:t>, E. W. AI-</a:t>
            </a:r>
            <a:r>
              <a:rPr lang="en-US" altLang="zh-CN" sz="2400" dirty="0" err="1"/>
              <a:t>Shawakfa</a:t>
            </a:r>
            <a:r>
              <a:rPr lang="en-US" altLang="zh-CN" sz="2400" dirty="0"/>
              <a:t>, and M. I. AI-Najjar. “Mining student data using decision trees”.</a:t>
            </a:r>
            <a:r>
              <a:rPr lang="en-US" altLang="zh-CN" sz="2400" i="1" dirty="0"/>
              <a:t> International Arab Conference on Information Technology (ACIT)</a:t>
            </a:r>
            <a:r>
              <a:rPr lang="en-US" altLang="zh-CN" sz="2400" dirty="0"/>
              <a:t>, Yarmouk University, Jordan, 2006.</a:t>
            </a:r>
          </a:p>
          <a:p>
            <a:pPr>
              <a:lnSpc>
                <a:spcPct val="150000"/>
              </a:lnSpc>
            </a:pPr>
            <a:r>
              <a:rPr lang="en-US" altLang="zh-CN" sz="2400" dirty="0"/>
              <a:t>[4]</a:t>
            </a:r>
            <a:r>
              <a:rPr lang="zh-CN" altLang="en-US" sz="2400" dirty="0"/>
              <a:t> </a:t>
            </a:r>
            <a:r>
              <a:rPr lang="en-US" altLang="zh-CN" sz="2400" dirty="0"/>
              <a:t>Surjeet Kumar Yadav, B. Bharadwaj, and S. Pal. “Data Mining Applications: A Comparative Study for Predicting Student’s Performance”.</a:t>
            </a:r>
            <a:r>
              <a:rPr lang="en-US" altLang="zh-CN" sz="2400" i="1" dirty="0"/>
              <a:t> International Journal of Innovative Technology and Creative Engineering</a:t>
            </a:r>
            <a:r>
              <a:rPr lang="en-US" altLang="zh-CN" sz="2400" dirty="0"/>
              <a:t>, Vol.1 No.12 (2011): 13-19.</a:t>
            </a:r>
            <a:endParaRPr lang="zh-CN" altLang="zh-CN" sz="2400" dirty="0"/>
          </a:p>
          <a:p>
            <a:pPr>
              <a:lnSpc>
                <a:spcPct val="150000"/>
              </a:lnSpc>
            </a:pPr>
            <a:r>
              <a:rPr lang="en-US" altLang="zh-CN" sz="2400" dirty="0"/>
              <a:t>[5]</a:t>
            </a:r>
            <a:r>
              <a:rPr lang="zh-CN" altLang="en-US" sz="2400" dirty="0"/>
              <a:t> </a:t>
            </a:r>
            <a:r>
              <a:rPr lang="en-US" altLang="zh-CN" sz="2400" dirty="0"/>
              <a:t>B. K. Bharadwaj and S. Pal. “Data Mining: A prediction for performance improvement using classiﬁcation”. </a:t>
            </a:r>
            <a:r>
              <a:rPr lang="en-US" altLang="zh-CN" sz="2400" i="1" dirty="0"/>
              <a:t>International Journal of Computer Science and Information Security (IJCSIS)</a:t>
            </a:r>
            <a:r>
              <a:rPr lang="en-US" altLang="zh-CN" sz="2400" dirty="0"/>
              <a:t>, Vol.9 No.4 (2011): 136-140.</a:t>
            </a:r>
          </a:p>
          <a:p>
            <a:pPr>
              <a:lnSpc>
                <a:spcPct val="150000"/>
              </a:lnSpc>
            </a:pPr>
            <a:r>
              <a:rPr lang="en-US" altLang="zh-CN" sz="2400" dirty="0"/>
              <a:t>[6]</a:t>
            </a:r>
            <a:r>
              <a:rPr lang="zh-CN" altLang="en-US" sz="2400" dirty="0"/>
              <a:t> </a:t>
            </a:r>
            <a:r>
              <a:rPr lang="en-US" altLang="zh-CN" sz="2400" dirty="0"/>
              <a:t>Jiawei Han and M. </a:t>
            </a:r>
            <a:r>
              <a:rPr lang="en-US" altLang="zh-CN" sz="2400" dirty="0" err="1"/>
              <a:t>Kamber</a:t>
            </a:r>
            <a:r>
              <a:rPr lang="en-US" altLang="zh-CN" sz="2400" dirty="0"/>
              <a:t>. “Data Mining: Concepts and Techniques”. </a:t>
            </a:r>
            <a:r>
              <a:rPr lang="en-US" altLang="zh-CN" sz="2400" i="1" dirty="0"/>
              <a:t>The Morgan Kaufmann Series in Data Management Systems</a:t>
            </a:r>
            <a:r>
              <a:rPr lang="en-US" altLang="zh-CN" sz="2400" dirty="0"/>
              <a:t>, 2000.</a:t>
            </a:r>
          </a:p>
          <a:p>
            <a:pPr>
              <a:lnSpc>
                <a:spcPct val="150000"/>
              </a:lnSpc>
            </a:pPr>
            <a:r>
              <a:rPr lang="en-US" altLang="zh-CN" sz="2400" dirty="0"/>
              <a:t>[7]</a:t>
            </a:r>
            <a:r>
              <a:rPr lang="zh-CN" altLang="en-US" sz="2400" dirty="0"/>
              <a:t> </a:t>
            </a:r>
            <a:r>
              <a:rPr lang="en-US" altLang="zh-CN" sz="2400" dirty="0"/>
              <a:t>Alejandro </a:t>
            </a:r>
            <a:r>
              <a:rPr lang="en-US" altLang="zh-CN" sz="2400" dirty="0" err="1"/>
              <a:t>Pe˜na-Ayala</a:t>
            </a:r>
            <a:r>
              <a:rPr lang="en-US" altLang="zh-CN" sz="2400" dirty="0"/>
              <a:t>. “Electron spectroscopy studies on magnetooptical media and plastic substrate interface”. </a:t>
            </a:r>
            <a:r>
              <a:rPr lang="en-US" altLang="zh-CN" sz="2400" i="1" dirty="0"/>
              <a:t>Expert Systems with Applications: An International Journal</a:t>
            </a:r>
            <a:r>
              <a:rPr lang="en-US" altLang="zh-CN" sz="2400" dirty="0"/>
              <a:t>, Vol.41 No.4 (2014): 1432–1462.</a:t>
            </a:r>
          </a:p>
          <a:p>
            <a:pPr>
              <a:lnSpc>
                <a:spcPct val="150000"/>
              </a:lnSpc>
            </a:pPr>
            <a:r>
              <a:rPr lang="en-US" altLang="zh-CN" sz="2400" dirty="0"/>
              <a:t>[8]</a:t>
            </a:r>
            <a:r>
              <a:rPr lang="zh-CN" altLang="en-US" sz="2400" dirty="0"/>
              <a:t> </a:t>
            </a:r>
            <a:r>
              <a:rPr lang="en-US" altLang="zh-CN" sz="2400" dirty="0"/>
              <a:t>Di Xu and </a:t>
            </a:r>
            <a:r>
              <a:rPr lang="en-US" altLang="zh-CN" sz="2400" dirty="0" err="1"/>
              <a:t>Qiujie</a:t>
            </a:r>
            <a:r>
              <a:rPr lang="en-US" altLang="zh-CN" sz="2400" dirty="0"/>
              <a:t> Li. “Gender achievement gaps among Chinese middle school students and the role of teachers’ gender”. </a:t>
            </a:r>
            <a:r>
              <a:rPr lang="en-US" altLang="zh-CN" sz="2400" i="1" dirty="0"/>
              <a:t>Economics of Education Review</a:t>
            </a:r>
            <a:r>
              <a:rPr lang="en-US" altLang="zh-CN" sz="2400" dirty="0"/>
              <a:t>, Vol.67 (2018): 82-93.</a:t>
            </a:r>
          </a:p>
          <a:p>
            <a:pPr>
              <a:lnSpc>
                <a:spcPct val="150000"/>
              </a:lnSpc>
            </a:pPr>
            <a:r>
              <a:rPr lang="en-US" altLang="zh-CN" sz="2400" dirty="0"/>
              <a:t>[9] T. Hastie, R. </a:t>
            </a:r>
            <a:r>
              <a:rPr lang="en-US" altLang="zh-CN" sz="2400" dirty="0" err="1"/>
              <a:t>Tibshirani</a:t>
            </a:r>
            <a:r>
              <a:rPr lang="en-US" altLang="zh-CN" sz="2400" dirty="0"/>
              <a:t>, and J. Friedman. “The Elements of Statistical Learning (Second Edition, Corrected 12</a:t>
            </a:r>
            <a:r>
              <a:rPr lang="en-US" altLang="zh-CN" sz="2400" baseline="30000" dirty="0"/>
              <a:t>th </a:t>
            </a:r>
            <a:r>
              <a:rPr lang="en-US" altLang="zh-CN" sz="2400" dirty="0"/>
              <a:t>Printing)”. </a:t>
            </a:r>
            <a:r>
              <a:rPr lang="en-US" altLang="zh-CN" sz="2400" i="1" dirty="0"/>
              <a:t>Springer New York Inc.</a:t>
            </a:r>
            <a:r>
              <a:rPr lang="en-US" altLang="zh-CN" sz="2400" dirty="0"/>
              <a:t>, 2017.</a:t>
            </a:r>
            <a:endParaRPr lang="zh-CN" altLang="zh-CN" sz="2400" dirty="0"/>
          </a:p>
          <a:p>
            <a:pPr>
              <a:lnSpc>
                <a:spcPct val="150000"/>
              </a:lnSpc>
            </a:pPr>
            <a:endParaRPr lang="zh-CN" altLang="zh-CN" sz="2400" dirty="0"/>
          </a:p>
          <a:p>
            <a:pPr>
              <a:lnSpc>
                <a:spcPct val="150000"/>
              </a:lnSpc>
            </a:pPr>
            <a:endParaRPr lang="zh-CN" altLang="zh-CN" sz="2400" dirty="0"/>
          </a:p>
          <a:p>
            <a:pPr>
              <a:lnSpc>
                <a:spcPct val="150000"/>
              </a:lnSpc>
            </a:pPr>
            <a:r>
              <a:rPr lang="zh-CN" altLang="en-US" sz="2400" dirty="0"/>
              <a:t> </a:t>
            </a:r>
            <a:endParaRPr lang="zh-CN" altLang="zh-CN" sz="2400" dirty="0"/>
          </a:p>
          <a:p>
            <a:pPr>
              <a:lnSpc>
                <a:spcPct val="150000"/>
              </a:lnSpc>
            </a:pPr>
            <a:endParaRPr lang="zh-CN" altLang="zh-CN" sz="2400" dirty="0"/>
          </a:p>
          <a:p>
            <a:pPr>
              <a:lnSpc>
                <a:spcPct val="150000"/>
              </a:lnSpc>
            </a:pPr>
            <a:endParaRPr lang="zh-CN" altLang="zh-CN" dirty="0"/>
          </a:p>
          <a:p>
            <a:pPr>
              <a:lnSpc>
                <a:spcPct val="150000"/>
              </a:lnSpc>
            </a:pPr>
            <a:endParaRPr lang="zh-CN" altLang="zh-CN" dirty="0"/>
          </a:p>
          <a:p>
            <a:pPr>
              <a:lnSpc>
                <a:spcPct val="150000"/>
              </a:lnSpc>
            </a:pPr>
            <a:endParaRPr lang="en" altLang="zh-CN" sz="2400" b="1" dirty="0">
              <a:solidFill>
                <a:srgbClr val="002060"/>
              </a:solidFill>
            </a:endParaRPr>
          </a:p>
        </p:txBody>
      </p:sp>
    </p:spTree>
    <p:extLst>
      <p:ext uri="{BB962C8B-B14F-4D97-AF65-F5344CB8AC3E}">
        <p14:creationId xmlns:p14="http://schemas.microsoft.com/office/powerpoint/2010/main" val="3892064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17</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3636060"/>
          </a:xfrm>
          <a:prstGeom prst="rect">
            <a:avLst/>
          </a:prstGeom>
          <a:noFill/>
        </p:spPr>
        <p:txBody>
          <a:bodyPr wrap="square" rtlCol="0">
            <a:spAutoFit/>
          </a:bodyPr>
          <a:lstStyle/>
          <a:p>
            <a:pPr>
              <a:lnSpc>
                <a:spcPct val="150000"/>
              </a:lnSpc>
            </a:pPr>
            <a:endParaRPr lang="zh-CN" altLang="zh-CN" sz="2400" dirty="0"/>
          </a:p>
          <a:p>
            <a:pPr>
              <a:lnSpc>
                <a:spcPct val="150000"/>
              </a:lnSpc>
            </a:pPr>
            <a:endParaRPr lang="zh-CN" altLang="zh-CN" sz="2400" dirty="0"/>
          </a:p>
          <a:p>
            <a:pPr>
              <a:lnSpc>
                <a:spcPct val="150000"/>
              </a:lnSpc>
            </a:pPr>
            <a:r>
              <a:rPr lang="zh-CN" altLang="en-US" sz="2400" dirty="0"/>
              <a:t> </a:t>
            </a:r>
            <a:endParaRPr lang="zh-CN" altLang="zh-CN" sz="2400" dirty="0"/>
          </a:p>
          <a:p>
            <a:pPr>
              <a:lnSpc>
                <a:spcPct val="150000"/>
              </a:lnSpc>
            </a:pPr>
            <a:endParaRPr lang="zh-CN" altLang="zh-CN" sz="2400" dirty="0"/>
          </a:p>
          <a:p>
            <a:pPr>
              <a:lnSpc>
                <a:spcPct val="150000"/>
              </a:lnSpc>
            </a:pPr>
            <a:endParaRPr lang="zh-CN" altLang="zh-CN" dirty="0"/>
          </a:p>
          <a:p>
            <a:pPr>
              <a:lnSpc>
                <a:spcPct val="150000"/>
              </a:lnSpc>
            </a:pPr>
            <a:endParaRPr lang="zh-CN" altLang="zh-CN" dirty="0"/>
          </a:p>
          <a:p>
            <a:pPr>
              <a:lnSpc>
                <a:spcPct val="150000"/>
              </a:lnSpc>
            </a:pPr>
            <a:endParaRPr lang="en" altLang="zh-CN" sz="2400" b="1" dirty="0">
              <a:solidFill>
                <a:srgbClr val="002060"/>
              </a:solidFill>
            </a:endParaRPr>
          </a:p>
        </p:txBody>
      </p:sp>
      <p:sp>
        <p:nvSpPr>
          <p:cNvPr id="12" name="TextBox 5">
            <a:extLst>
              <a:ext uri="{FF2B5EF4-FFF2-40B4-BE49-F238E27FC236}">
                <a16:creationId xmlns:a16="http://schemas.microsoft.com/office/drawing/2014/main" id="{BA2AC545-8512-0049-ABE0-3198C61020EC}"/>
              </a:ext>
            </a:extLst>
          </p:cNvPr>
          <p:cNvSpPr txBox="1"/>
          <p:nvPr/>
        </p:nvSpPr>
        <p:spPr>
          <a:xfrm>
            <a:off x="380062" y="2860949"/>
            <a:ext cx="17959673" cy="3539430"/>
          </a:xfrm>
          <a:prstGeom prst="rect">
            <a:avLst/>
          </a:prstGeom>
          <a:noFill/>
        </p:spPr>
        <p:txBody>
          <a:bodyPr wrap="square" rtlCol="0">
            <a:spAutoFit/>
          </a:bodyPr>
          <a:lstStyle/>
          <a:p>
            <a:pPr algn="ctr"/>
            <a:endParaRPr lang="en-US" altLang="zh-CN" sz="4800" b="1" dirty="0">
              <a:solidFill>
                <a:srgbClr val="0070C0"/>
              </a:solidFill>
              <a:latin typeface="Cambria" panose="02040503050406030204" charset="0"/>
            </a:endParaRPr>
          </a:p>
          <a:p>
            <a:pPr algn="ctr"/>
            <a:r>
              <a:rPr lang="en-US" altLang="zh-CN" sz="12800" b="1" dirty="0">
                <a:solidFill>
                  <a:srgbClr val="0070C0"/>
                </a:solidFill>
                <a:latin typeface="Cambria" panose="02040503050406030204" charset="0"/>
              </a:rPr>
              <a:t>Thank You!</a:t>
            </a:r>
            <a:endParaRPr lang="en-US" altLang="zh-CN" sz="12800" dirty="0"/>
          </a:p>
          <a:p>
            <a:pPr algn="ctr"/>
            <a:endParaRPr lang="en-US" altLang="zh-CN" sz="4800" b="1" dirty="0">
              <a:latin typeface="Microsoft Himalaya" panose="01010100010101010101" pitchFamily="2" charset="0"/>
              <a:ea typeface="Microsoft Himalaya" panose="01010100010101010101" pitchFamily="2" charset="0"/>
              <a:cs typeface="Microsoft Himalaya" panose="01010100010101010101" pitchFamily="2" charset="0"/>
            </a:endParaRPr>
          </a:p>
        </p:txBody>
      </p:sp>
    </p:spTree>
    <p:extLst>
      <p:ext uri="{BB962C8B-B14F-4D97-AF65-F5344CB8AC3E}">
        <p14:creationId xmlns:p14="http://schemas.microsoft.com/office/powerpoint/2010/main" val="3291277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2</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Authors</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2658677"/>
          </a:xfrm>
          <a:prstGeom prst="rect">
            <a:avLst/>
          </a:prstGeom>
          <a:noFill/>
        </p:spPr>
        <p:txBody>
          <a:bodyPr wrap="square" rtlCol="0">
            <a:spAutoFit/>
          </a:bodyPr>
          <a:lstStyle/>
          <a:p>
            <a:pPr>
              <a:lnSpc>
                <a:spcPct val="150000"/>
              </a:lnSpc>
            </a:pPr>
            <a:r>
              <a:rPr lang="en-US" altLang="zh-CN" sz="2800" b="1" dirty="0">
                <a:solidFill>
                  <a:schemeClr val="accent2"/>
                </a:solidFill>
              </a:rPr>
              <a:t>Student</a:t>
            </a:r>
            <a:r>
              <a:rPr lang="zh-CN" altLang="en-US" sz="2800" b="1" dirty="0">
                <a:solidFill>
                  <a:schemeClr val="accent2"/>
                </a:solidFill>
              </a:rPr>
              <a:t> </a:t>
            </a:r>
            <a:r>
              <a:rPr lang="en-US" altLang="zh-CN" sz="2800" b="1" dirty="0">
                <a:solidFill>
                  <a:schemeClr val="accent2"/>
                </a:solidFill>
              </a:rPr>
              <a:t>Authors</a:t>
            </a:r>
          </a:p>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pic>
        <p:nvPicPr>
          <p:cNvPr id="9" name="图片 8" descr="一群穿着蓝色衣服的人站在一起&#10;&#10;中度可信度描述已自动生成">
            <a:extLst>
              <a:ext uri="{FF2B5EF4-FFF2-40B4-BE49-F238E27FC236}">
                <a16:creationId xmlns:a16="http://schemas.microsoft.com/office/drawing/2014/main" id="{6FEE2A7F-5126-5843-B95F-F07EE7490A20}"/>
              </a:ext>
            </a:extLst>
          </p:cNvPr>
          <p:cNvPicPr>
            <a:picLocks noChangeAspect="1"/>
          </p:cNvPicPr>
          <p:nvPr/>
        </p:nvPicPr>
        <p:blipFill rotWithShape="1">
          <a:blip r:embed="rId5">
            <a:extLst>
              <a:ext uri="{28A0092B-C50C-407E-A947-70E740481C1C}">
                <a14:useLocalDpi xmlns:a14="http://schemas.microsoft.com/office/drawing/2010/main" val="0"/>
              </a:ext>
            </a:extLst>
          </a:blip>
          <a:srcRect l="14786" t="20936" r="11321" b="17242"/>
          <a:stretch/>
        </p:blipFill>
        <p:spPr>
          <a:xfrm>
            <a:off x="5938149" y="1133188"/>
            <a:ext cx="6843499" cy="4294181"/>
          </a:xfrm>
          <a:prstGeom prst="rect">
            <a:avLst/>
          </a:prstGeom>
        </p:spPr>
      </p:pic>
      <p:sp>
        <p:nvSpPr>
          <p:cNvPr id="23" name="TextBox 13">
            <a:extLst>
              <a:ext uri="{FF2B5EF4-FFF2-40B4-BE49-F238E27FC236}">
                <a16:creationId xmlns:a16="http://schemas.microsoft.com/office/drawing/2014/main" id="{D48F89CC-4081-2B42-A21F-A5E520169AE8}"/>
              </a:ext>
            </a:extLst>
          </p:cNvPr>
          <p:cNvSpPr txBox="1"/>
          <p:nvPr/>
        </p:nvSpPr>
        <p:spPr>
          <a:xfrm>
            <a:off x="208873" y="4684990"/>
            <a:ext cx="18442853" cy="7090659"/>
          </a:xfrm>
          <a:prstGeom prst="rect">
            <a:avLst/>
          </a:prstGeom>
          <a:noFill/>
        </p:spPr>
        <p:txBody>
          <a:bodyPr wrap="square" rtlCol="0">
            <a:spAutoFit/>
          </a:bodyPr>
          <a:lstStyle/>
          <a:p>
            <a:pPr>
              <a:lnSpc>
                <a:spcPct val="150000"/>
              </a:lnSpc>
            </a:pPr>
            <a:endParaRPr lang="en-US" altLang="zh-CN" sz="3000" b="1" dirty="0">
              <a:solidFill>
                <a:schemeClr val="accent2"/>
              </a:solidFill>
            </a:endParaRPr>
          </a:p>
          <a:p>
            <a:pPr marL="438785" indent="-438785">
              <a:lnSpc>
                <a:spcPct val="150000"/>
              </a:lnSpc>
              <a:buFont typeface="Arial" panose="020B0604020202020204" pitchFamily="34" charset="0"/>
              <a:buChar char="•"/>
            </a:pPr>
            <a:r>
              <a:rPr lang="en-US" altLang="zh-CN" sz="2400" b="1" dirty="0">
                <a:solidFill>
                  <a:srgbClr val="002060"/>
                </a:solidFill>
              </a:rPr>
              <a:t>Yucheng</a:t>
            </a:r>
            <a:r>
              <a:rPr lang="zh-CN" altLang="en-US" sz="2400" b="1" dirty="0">
                <a:solidFill>
                  <a:srgbClr val="002060"/>
                </a:solidFill>
              </a:rPr>
              <a:t> </a:t>
            </a:r>
            <a:r>
              <a:rPr lang="en-US" altLang="zh-CN" sz="2400" b="1" dirty="0" err="1">
                <a:solidFill>
                  <a:srgbClr val="002060"/>
                </a:solidFill>
              </a:rPr>
              <a:t>Jin</a:t>
            </a:r>
            <a:r>
              <a:rPr lang="zh-CN" altLang="en-US" sz="2400" b="1" dirty="0">
                <a:solidFill>
                  <a:srgbClr val="002060"/>
                </a:solidFill>
              </a:rPr>
              <a:t> </a:t>
            </a:r>
            <a:r>
              <a:rPr lang="en-US" altLang="zh-CN" sz="2400" b="1" dirty="0">
                <a:solidFill>
                  <a:srgbClr val="002060"/>
                </a:solidFill>
              </a:rPr>
              <a:t>(left),</a:t>
            </a:r>
            <a:r>
              <a:rPr lang="zh-CN" altLang="en-US" sz="2400" b="1" dirty="0">
                <a:solidFill>
                  <a:srgbClr val="002060"/>
                </a:solidFill>
              </a:rPr>
              <a:t> </a:t>
            </a:r>
            <a:r>
              <a:rPr lang="en-US" altLang="zh-CN" sz="2400" b="1" dirty="0">
                <a:solidFill>
                  <a:srgbClr val="002060"/>
                </a:solidFill>
              </a:rPr>
              <a:t>Computer</a:t>
            </a:r>
            <a:r>
              <a:rPr lang="zh-CN" altLang="en-US" sz="2400" b="1" dirty="0">
                <a:solidFill>
                  <a:srgbClr val="002060"/>
                </a:solidFill>
              </a:rPr>
              <a:t> </a:t>
            </a:r>
            <a:r>
              <a:rPr lang="en-US" altLang="zh-CN" sz="2400" b="1" dirty="0">
                <a:solidFill>
                  <a:srgbClr val="002060"/>
                </a:solidFill>
              </a:rPr>
              <a:t>Engineering</a:t>
            </a:r>
            <a:r>
              <a:rPr lang="zh-CN" altLang="en-US" sz="2400" b="1" dirty="0">
                <a:solidFill>
                  <a:srgbClr val="002060"/>
                </a:solidFill>
              </a:rPr>
              <a:t> </a:t>
            </a:r>
            <a:r>
              <a:rPr lang="en-US" altLang="zh-CN" sz="2400" b="1" dirty="0">
                <a:solidFill>
                  <a:srgbClr val="002060"/>
                </a:solidFill>
              </a:rPr>
              <a:t>undergraduate</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ZJU-UIUC</a:t>
            </a:r>
            <a:r>
              <a:rPr lang="zh-CN" altLang="en-US" sz="2400" b="1" dirty="0">
                <a:solidFill>
                  <a:srgbClr val="002060"/>
                </a:solidFill>
              </a:rPr>
              <a:t> </a:t>
            </a:r>
            <a:r>
              <a:rPr lang="en-US" altLang="zh-CN" sz="2400" b="1" dirty="0">
                <a:solidFill>
                  <a:srgbClr val="002060"/>
                </a:solidFill>
              </a:rPr>
              <a:t>Institute,</a:t>
            </a:r>
            <a:r>
              <a:rPr lang="zh-CN" altLang="en-US" sz="2400" b="1" dirty="0">
                <a:solidFill>
                  <a:srgbClr val="002060"/>
                </a:solidFill>
              </a:rPr>
              <a:t> </a:t>
            </a:r>
            <a:r>
              <a:rPr lang="en-US" altLang="zh-CN" sz="2400" b="1" dirty="0">
                <a:solidFill>
                  <a:srgbClr val="002060"/>
                </a:solidFill>
              </a:rPr>
              <a:t>he</a:t>
            </a:r>
            <a:r>
              <a:rPr lang="zh-CN" altLang="en-US" sz="2400" b="1" dirty="0">
                <a:solidFill>
                  <a:srgbClr val="002060"/>
                </a:solidFill>
              </a:rPr>
              <a:t> </a:t>
            </a:r>
            <a:r>
              <a:rPr lang="en-US" altLang="zh-CN" sz="2400" b="1" dirty="0">
                <a:solidFill>
                  <a:srgbClr val="002060"/>
                </a:solidFill>
              </a:rPr>
              <a:t>will</a:t>
            </a:r>
            <a:r>
              <a:rPr lang="zh-CN" altLang="en-US" sz="2400" b="1" dirty="0">
                <a:solidFill>
                  <a:srgbClr val="002060"/>
                </a:solidFill>
              </a:rPr>
              <a:t> </a:t>
            </a:r>
            <a:r>
              <a:rPr lang="en-US" altLang="zh-CN" sz="2400" b="1" dirty="0">
                <a:solidFill>
                  <a:srgbClr val="002060"/>
                </a:solidFill>
              </a:rPr>
              <a:t>continue</a:t>
            </a:r>
            <a:r>
              <a:rPr lang="zh-CN" altLang="en-US" sz="2400" b="1" dirty="0">
                <a:solidFill>
                  <a:srgbClr val="002060"/>
                </a:solidFill>
              </a:rPr>
              <a:t> </a:t>
            </a:r>
            <a:r>
              <a:rPr lang="en-US" altLang="zh-CN" sz="2400" b="1" dirty="0">
                <a:solidFill>
                  <a:srgbClr val="002060"/>
                </a:solidFill>
              </a:rPr>
              <a:t>his</a:t>
            </a:r>
            <a:r>
              <a:rPr lang="zh-CN" altLang="en-US" sz="2400" b="1" dirty="0">
                <a:solidFill>
                  <a:srgbClr val="002060"/>
                </a:solidFill>
              </a:rPr>
              <a:t> </a:t>
            </a:r>
            <a:r>
              <a:rPr lang="en-US" altLang="zh-CN" sz="2400" b="1" dirty="0">
                <a:solidFill>
                  <a:srgbClr val="002060"/>
                </a:solidFill>
              </a:rPr>
              <a:t>graduate</a:t>
            </a:r>
            <a:r>
              <a:rPr lang="zh-CN" altLang="en-US" sz="2400" b="1" dirty="0">
                <a:solidFill>
                  <a:srgbClr val="002060"/>
                </a:solidFill>
              </a:rPr>
              <a:t> </a:t>
            </a:r>
            <a:r>
              <a:rPr lang="en-US" altLang="zh-CN" sz="2400" b="1" dirty="0">
                <a:solidFill>
                  <a:srgbClr val="002060"/>
                </a:solidFill>
              </a:rPr>
              <a:t>study</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UC</a:t>
            </a:r>
            <a:r>
              <a:rPr lang="zh-CN" altLang="en-US" sz="2400" b="1" dirty="0">
                <a:solidFill>
                  <a:srgbClr val="002060"/>
                </a:solidFill>
              </a:rPr>
              <a:t> </a:t>
            </a:r>
            <a:r>
              <a:rPr lang="en-US" altLang="zh-CN" sz="2400" b="1" dirty="0">
                <a:solidFill>
                  <a:srgbClr val="002060"/>
                </a:solidFill>
              </a:rPr>
              <a:t>Berkeley.</a:t>
            </a:r>
            <a:r>
              <a:rPr lang="zh-CN" altLang="en-US" sz="2400" b="1" dirty="0">
                <a:solidFill>
                  <a:srgbClr val="002060"/>
                </a:solidFill>
              </a:rPr>
              <a:t> </a:t>
            </a:r>
            <a:r>
              <a:rPr lang="en-US" altLang="zh-CN" sz="2400" b="1" dirty="0">
                <a:solidFill>
                  <a:srgbClr val="002060"/>
                </a:solidFill>
              </a:rPr>
              <a:t>He</a:t>
            </a:r>
            <a:r>
              <a:rPr lang="zh-CN" altLang="en-US" sz="2400" b="1" dirty="0">
                <a:solidFill>
                  <a:srgbClr val="002060"/>
                </a:solidFill>
              </a:rPr>
              <a:t> </a:t>
            </a:r>
            <a:r>
              <a:rPr lang="en-US" altLang="zh-CN" sz="2400" b="1" dirty="0">
                <a:solidFill>
                  <a:srgbClr val="002060"/>
                </a:solidFill>
              </a:rPr>
              <a:t>is</a:t>
            </a:r>
            <a:r>
              <a:rPr lang="zh-CN" altLang="en-US" sz="2400" b="1" dirty="0">
                <a:solidFill>
                  <a:srgbClr val="002060"/>
                </a:solidFill>
              </a:rPr>
              <a:t> </a:t>
            </a:r>
            <a:r>
              <a:rPr lang="en-US" altLang="zh-CN" sz="2400" b="1" dirty="0">
                <a:solidFill>
                  <a:srgbClr val="002060"/>
                </a:solidFill>
              </a:rPr>
              <a:t>the</a:t>
            </a:r>
            <a:r>
              <a:rPr lang="zh-CN" altLang="en-US" sz="2400" b="1" dirty="0">
                <a:solidFill>
                  <a:srgbClr val="002060"/>
                </a:solidFill>
              </a:rPr>
              <a:t> </a:t>
            </a:r>
            <a:r>
              <a:rPr lang="en-US" altLang="zh-CN" sz="2400" b="1" dirty="0">
                <a:solidFill>
                  <a:srgbClr val="002060"/>
                </a:solidFill>
              </a:rPr>
              <a:t>team</a:t>
            </a:r>
            <a:r>
              <a:rPr lang="zh-CN" altLang="en-US" sz="2400" b="1" dirty="0">
                <a:solidFill>
                  <a:srgbClr val="002060"/>
                </a:solidFill>
              </a:rPr>
              <a:t> </a:t>
            </a:r>
            <a:r>
              <a:rPr lang="en-US" altLang="zh-CN" sz="2400" b="1" dirty="0">
                <a:solidFill>
                  <a:srgbClr val="002060"/>
                </a:solidFill>
              </a:rPr>
              <a:t>leader,</a:t>
            </a:r>
            <a:r>
              <a:rPr lang="zh-CN" altLang="en-US" sz="2400" b="1" dirty="0">
                <a:solidFill>
                  <a:srgbClr val="002060"/>
                </a:solidFill>
              </a:rPr>
              <a:t> </a:t>
            </a:r>
            <a:r>
              <a:rPr lang="en-US" altLang="zh-CN" sz="2400" b="1" dirty="0">
                <a:solidFill>
                  <a:srgbClr val="002060"/>
                </a:solidFill>
              </a:rPr>
              <a:t>his</a:t>
            </a:r>
            <a:r>
              <a:rPr lang="zh-CN" altLang="en-US" sz="2400" b="1" dirty="0">
                <a:solidFill>
                  <a:srgbClr val="002060"/>
                </a:solidFill>
              </a:rPr>
              <a:t> </a:t>
            </a:r>
            <a:r>
              <a:rPr lang="en-US" altLang="zh-CN" sz="2400" b="1" dirty="0">
                <a:solidFill>
                  <a:srgbClr val="002060"/>
                </a:solidFill>
              </a:rPr>
              <a:t>major</a:t>
            </a:r>
            <a:r>
              <a:rPr lang="zh-CN" altLang="en-US" sz="2400" b="1" dirty="0">
                <a:solidFill>
                  <a:srgbClr val="002060"/>
                </a:solidFill>
              </a:rPr>
              <a:t> </a:t>
            </a:r>
            <a:r>
              <a:rPr lang="en-US" altLang="zh-CN" sz="2400" b="1" dirty="0">
                <a:solidFill>
                  <a:srgbClr val="002060"/>
                </a:solidFill>
              </a:rPr>
              <a:t>contributions</a:t>
            </a:r>
            <a:r>
              <a:rPr lang="zh-CN" altLang="en-US" sz="2400" b="1" dirty="0">
                <a:solidFill>
                  <a:srgbClr val="002060"/>
                </a:solidFill>
              </a:rPr>
              <a:t> </a:t>
            </a:r>
            <a:r>
              <a:rPr lang="en-US" altLang="zh-CN" sz="2400" b="1" dirty="0">
                <a:solidFill>
                  <a:srgbClr val="002060"/>
                </a:solidFill>
              </a:rPr>
              <a:t>are</a:t>
            </a:r>
            <a:r>
              <a:rPr lang="zh-CN" altLang="en-US" sz="2400" b="1" dirty="0">
                <a:solidFill>
                  <a:srgbClr val="002060"/>
                </a:solidFill>
              </a:rPr>
              <a:t> </a:t>
            </a:r>
            <a:r>
              <a:rPr lang="en-US" altLang="zh-CN" sz="2400" b="1" dirty="0">
                <a:solidFill>
                  <a:srgbClr val="002060"/>
                </a:solidFill>
              </a:rPr>
              <a:t>data</a:t>
            </a:r>
            <a:r>
              <a:rPr lang="zh-CN" altLang="en-US" sz="2400" b="1" dirty="0">
                <a:solidFill>
                  <a:srgbClr val="002060"/>
                </a:solidFill>
              </a:rPr>
              <a:t> </a:t>
            </a:r>
            <a:r>
              <a:rPr lang="en-US" altLang="zh-CN" sz="2400" b="1" dirty="0">
                <a:solidFill>
                  <a:srgbClr val="002060"/>
                </a:solidFill>
              </a:rPr>
              <a:t>collection</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preprocessing,</a:t>
            </a:r>
            <a:r>
              <a:rPr lang="zh-CN" altLang="en-US" sz="2400" b="1" dirty="0">
                <a:solidFill>
                  <a:srgbClr val="002060"/>
                </a:solidFill>
              </a:rPr>
              <a:t> </a:t>
            </a:r>
            <a:r>
              <a:rPr lang="en-US" altLang="zh-CN" sz="2400" b="1" dirty="0">
                <a:solidFill>
                  <a:srgbClr val="002060"/>
                </a:solidFill>
              </a:rPr>
              <a:t>model</a:t>
            </a:r>
            <a:r>
              <a:rPr lang="zh-CN" altLang="en-US" sz="2400" b="1" dirty="0">
                <a:solidFill>
                  <a:srgbClr val="002060"/>
                </a:solidFill>
              </a:rPr>
              <a:t> </a:t>
            </a:r>
            <a:r>
              <a:rPr lang="en-US" altLang="zh-CN" sz="2400" b="1" dirty="0">
                <a:solidFill>
                  <a:srgbClr val="002060"/>
                </a:solidFill>
              </a:rPr>
              <a:t>optimization,</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paper</a:t>
            </a:r>
            <a:r>
              <a:rPr lang="zh-CN" altLang="en-US" sz="2400" b="1" dirty="0">
                <a:solidFill>
                  <a:srgbClr val="002060"/>
                </a:solidFill>
              </a:rPr>
              <a:t> </a:t>
            </a:r>
            <a:r>
              <a:rPr lang="en-US" altLang="zh-CN" sz="2400" b="1" dirty="0">
                <a:solidFill>
                  <a:srgbClr val="002060"/>
                </a:solidFill>
              </a:rPr>
              <a:t>writing.</a:t>
            </a:r>
          </a:p>
          <a:p>
            <a:pPr>
              <a:lnSpc>
                <a:spcPct val="150000"/>
              </a:lnSpc>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err="1">
                <a:solidFill>
                  <a:srgbClr val="002060"/>
                </a:solidFill>
              </a:rPr>
              <a:t>Xiaomeng</a:t>
            </a:r>
            <a:r>
              <a:rPr lang="zh-CN" altLang="en-US" sz="2400" b="1" dirty="0">
                <a:solidFill>
                  <a:srgbClr val="002060"/>
                </a:solidFill>
              </a:rPr>
              <a:t> </a:t>
            </a:r>
            <a:r>
              <a:rPr lang="en-US" altLang="zh-CN" sz="2400" b="1" dirty="0">
                <a:solidFill>
                  <a:srgbClr val="002060"/>
                </a:solidFill>
              </a:rPr>
              <a:t>Yang</a:t>
            </a:r>
            <a:r>
              <a:rPr lang="zh-CN" altLang="en-US" sz="2400" b="1" dirty="0">
                <a:solidFill>
                  <a:srgbClr val="002060"/>
                </a:solidFill>
              </a:rPr>
              <a:t> </a:t>
            </a:r>
            <a:r>
              <a:rPr lang="en-US" altLang="zh-CN" sz="2400" b="1" dirty="0">
                <a:solidFill>
                  <a:srgbClr val="002060"/>
                </a:solidFill>
              </a:rPr>
              <a:t>(middle),</a:t>
            </a:r>
            <a:r>
              <a:rPr lang="zh-CN" altLang="en-US" sz="2400" b="1" dirty="0">
                <a:solidFill>
                  <a:srgbClr val="002060"/>
                </a:solidFill>
              </a:rPr>
              <a:t> </a:t>
            </a:r>
            <a:r>
              <a:rPr lang="en-US" altLang="zh-CN" sz="2400" b="1" dirty="0">
                <a:solidFill>
                  <a:srgbClr val="002060"/>
                </a:solidFill>
              </a:rPr>
              <a:t>Computer</a:t>
            </a:r>
            <a:r>
              <a:rPr lang="zh-CN" altLang="en-US" sz="2400" b="1" dirty="0">
                <a:solidFill>
                  <a:srgbClr val="002060"/>
                </a:solidFill>
              </a:rPr>
              <a:t> </a:t>
            </a:r>
            <a:r>
              <a:rPr lang="en-US" altLang="zh-CN" sz="2400" b="1" dirty="0">
                <a:solidFill>
                  <a:srgbClr val="002060"/>
                </a:solidFill>
              </a:rPr>
              <a:t>Engineering</a:t>
            </a:r>
            <a:r>
              <a:rPr lang="zh-CN" altLang="en-US" sz="2400" b="1" dirty="0">
                <a:solidFill>
                  <a:srgbClr val="002060"/>
                </a:solidFill>
              </a:rPr>
              <a:t> </a:t>
            </a:r>
            <a:r>
              <a:rPr lang="en-US" altLang="zh-CN" sz="2400" b="1" dirty="0">
                <a:solidFill>
                  <a:srgbClr val="002060"/>
                </a:solidFill>
              </a:rPr>
              <a:t>undergraduate</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ZJU-UIUC</a:t>
            </a:r>
            <a:r>
              <a:rPr lang="zh-CN" altLang="en-US" sz="2400" b="1" dirty="0">
                <a:solidFill>
                  <a:srgbClr val="002060"/>
                </a:solidFill>
              </a:rPr>
              <a:t> </a:t>
            </a:r>
            <a:r>
              <a:rPr lang="en-US" altLang="zh-CN" sz="2400" b="1" dirty="0">
                <a:solidFill>
                  <a:srgbClr val="002060"/>
                </a:solidFill>
              </a:rPr>
              <a:t>Institute,</a:t>
            </a:r>
            <a:r>
              <a:rPr lang="zh-CN" altLang="en-US" sz="2400" b="1" dirty="0">
                <a:solidFill>
                  <a:srgbClr val="002060"/>
                </a:solidFill>
              </a:rPr>
              <a:t> </a:t>
            </a:r>
            <a:r>
              <a:rPr lang="en-US" altLang="zh-CN" sz="2400" b="1" dirty="0">
                <a:solidFill>
                  <a:srgbClr val="002060"/>
                </a:solidFill>
              </a:rPr>
              <a:t>she</a:t>
            </a:r>
            <a:r>
              <a:rPr lang="zh-CN" altLang="en-US" sz="2400" b="1" dirty="0">
                <a:solidFill>
                  <a:srgbClr val="002060"/>
                </a:solidFill>
              </a:rPr>
              <a:t> </a:t>
            </a:r>
            <a:r>
              <a:rPr lang="en-US" altLang="zh-CN" sz="2400" b="1" dirty="0">
                <a:solidFill>
                  <a:srgbClr val="002060"/>
                </a:solidFill>
              </a:rPr>
              <a:t>will</a:t>
            </a:r>
            <a:r>
              <a:rPr lang="zh-CN" altLang="en-US" sz="2400" b="1" dirty="0">
                <a:solidFill>
                  <a:srgbClr val="002060"/>
                </a:solidFill>
              </a:rPr>
              <a:t> </a:t>
            </a:r>
            <a:r>
              <a:rPr lang="en-US" altLang="zh-CN" sz="2400" b="1" dirty="0">
                <a:solidFill>
                  <a:srgbClr val="002060"/>
                </a:solidFill>
              </a:rPr>
              <a:t>continue</a:t>
            </a:r>
            <a:r>
              <a:rPr lang="zh-CN" altLang="en-US" sz="2400" b="1" dirty="0">
                <a:solidFill>
                  <a:srgbClr val="002060"/>
                </a:solidFill>
              </a:rPr>
              <a:t> </a:t>
            </a:r>
            <a:r>
              <a:rPr lang="en-US" altLang="zh-CN" sz="2400" b="1" dirty="0">
                <a:solidFill>
                  <a:srgbClr val="002060"/>
                </a:solidFill>
              </a:rPr>
              <a:t>her</a:t>
            </a:r>
            <a:r>
              <a:rPr lang="zh-CN" altLang="en-US" sz="2400" b="1" dirty="0">
                <a:solidFill>
                  <a:srgbClr val="002060"/>
                </a:solidFill>
              </a:rPr>
              <a:t> </a:t>
            </a:r>
            <a:r>
              <a:rPr lang="en-US" altLang="zh-CN" sz="2400" b="1" dirty="0">
                <a:solidFill>
                  <a:srgbClr val="002060"/>
                </a:solidFill>
              </a:rPr>
              <a:t>graduate</a:t>
            </a:r>
            <a:r>
              <a:rPr lang="zh-CN" altLang="en-US" sz="2400" b="1" dirty="0">
                <a:solidFill>
                  <a:srgbClr val="002060"/>
                </a:solidFill>
              </a:rPr>
              <a:t> </a:t>
            </a:r>
            <a:r>
              <a:rPr lang="en-US" altLang="zh-CN" sz="2400" b="1" dirty="0">
                <a:solidFill>
                  <a:srgbClr val="002060"/>
                </a:solidFill>
              </a:rPr>
              <a:t>study</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Chinese</a:t>
            </a:r>
            <a:r>
              <a:rPr lang="zh-CN" altLang="en-US" sz="2400" b="1" dirty="0">
                <a:solidFill>
                  <a:srgbClr val="002060"/>
                </a:solidFill>
              </a:rPr>
              <a:t> </a:t>
            </a:r>
            <a:r>
              <a:rPr lang="en-US" altLang="zh-CN" sz="2400" b="1" dirty="0">
                <a:solidFill>
                  <a:srgbClr val="002060"/>
                </a:solidFill>
              </a:rPr>
              <a:t>Academy</a:t>
            </a:r>
            <a:r>
              <a:rPr lang="zh-CN" altLang="en-US" sz="2400" b="1" dirty="0">
                <a:solidFill>
                  <a:srgbClr val="002060"/>
                </a:solidFill>
              </a:rPr>
              <a:t> </a:t>
            </a:r>
            <a:r>
              <a:rPr lang="en-US" altLang="zh-CN" sz="2400" b="1" dirty="0">
                <a:solidFill>
                  <a:srgbClr val="002060"/>
                </a:solidFill>
              </a:rPr>
              <a:t>of</a:t>
            </a:r>
            <a:r>
              <a:rPr lang="zh-CN" altLang="en-US" sz="2400" b="1" dirty="0">
                <a:solidFill>
                  <a:srgbClr val="002060"/>
                </a:solidFill>
              </a:rPr>
              <a:t> </a:t>
            </a:r>
            <a:r>
              <a:rPr lang="en-US" altLang="zh-CN" sz="2400" b="1" dirty="0">
                <a:solidFill>
                  <a:srgbClr val="002060"/>
                </a:solidFill>
              </a:rPr>
              <a:t>Science.</a:t>
            </a:r>
            <a:r>
              <a:rPr lang="zh-CN" altLang="en-US" sz="2400" b="1" dirty="0">
                <a:solidFill>
                  <a:srgbClr val="002060"/>
                </a:solidFill>
              </a:rPr>
              <a:t> </a:t>
            </a:r>
            <a:r>
              <a:rPr lang="en-US" altLang="zh-CN" sz="2400" b="1" dirty="0">
                <a:solidFill>
                  <a:srgbClr val="002060"/>
                </a:solidFill>
              </a:rPr>
              <a:t>Her</a:t>
            </a:r>
            <a:r>
              <a:rPr lang="zh-CN" altLang="en-US" sz="2400" b="1" dirty="0">
                <a:solidFill>
                  <a:srgbClr val="002060"/>
                </a:solidFill>
              </a:rPr>
              <a:t> </a:t>
            </a:r>
            <a:r>
              <a:rPr lang="en-US" altLang="zh-CN" sz="2400" b="1" dirty="0">
                <a:solidFill>
                  <a:srgbClr val="002060"/>
                </a:solidFill>
              </a:rPr>
              <a:t>major</a:t>
            </a:r>
            <a:r>
              <a:rPr lang="zh-CN" altLang="en-US" sz="2400" b="1" dirty="0">
                <a:solidFill>
                  <a:srgbClr val="002060"/>
                </a:solidFill>
              </a:rPr>
              <a:t> </a:t>
            </a:r>
            <a:r>
              <a:rPr lang="en-US" altLang="zh-CN" sz="2400" b="1" dirty="0">
                <a:solidFill>
                  <a:srgbClr val="002060"/>
                </a:solidFill>
              </a:rPr>
              <a:t>contribution</a:t>
            </a:r>
            <a:r>
              <a:rPr lang="zh-CN" altLang="en-US" sz="2400" b="1" dirty="0">
                <a:solidFill>
                  <a:srgbClr val="002060"/>
                </a:solidFill>
              </a:rPr>
              <a:t> </a:t>
            </a:r>
            <a:r>
              <a:rPr lang="en-US" altLang="zh-CN" sz="2400" b="1" dirty="0">
                <a:solidFill>
                  <a:srgbClr val="002060"/>
                </a:solidFill>
              </a:rPr>
              <a:t>are</a:t>
            </a:r>
            <a:r>
              <a:rPr lang="zh-CN" altLang="en-US" sz="2400" b="1" dirty="0">
                <a:solidFill>
                  <a:srgbClr val="002060"/>
                </a:solidFill>
              </a:rPr>
              <a:t> </a:t>
            </a:r>
            <a:r>
              <a:rPr lang="en-US" altLang="zh-CN" sz="2400" b="1" dirty="0">
                <a:solidFill>
                  <a:srgbClr val="002060"/>
                </a:solidFill>
              </a:rPr>
              <a:t>model</a:t>
            </a:r>
            <a:r>
              <a:rPr lang="zh-CN" altLang="en-US" sz="2400" b="1" dirty="0">
                <a:solidFill>
                  <a:srgbClr val="002060"/>
                </a:solidFill>
              </a:rPr>
              <a:t> </a:t>
            </a:r>
            <a:r>
              <a:rPr lang="en-US" altLang="zh-CN" sz="2400" b="1" dirty="0">
                <a:solidFill>
                  <a:srgbClr val="002060"/>
                </a:solidFill>
              </a:rPr>
              <a:t>construction</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paper</a:t>
            </a:r>
            <a:r>
              <a:rPr lang="zh-CN" altLang="en-US" sz="2400" b="1" dirty="0">
                <a:solidFill>
                  <a:srgbClr val="002060"/>
                </a:solidFill>
              </a:rPr>
              <a:t> </a:t>
            </a:r>
            <a:r>
              <a:rPr lang="en-US" altLang="zh-CN" sz="2400" b="1" dirty="0">
                <a:solidFill>
                  <a:srgbClr val="002060"/>
                </a:solidFill>
              </a:rPr>
              <a:t>writing.</a:t>
            </a:r>
          </a:p>
          <a:p>
            <a:pPr>
              <a:lnSpc>
                <a:spcPct val="150000"/>
              </a:lnSpc>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err="1">
                <a:solidFill>
                  <a:srgbClr val="002060"/>
                </a:solidFill>
              </a:rPr>
              <a:t>Chengting</a:t>
            </a:r>
            <a:r>
              <a:rPr lang="zh-CN" altLang="en-US" sz="2400" b="1" dirty="0">
                <a:solidFill>
                  <a:srgbClr val="002060"/>
                </a:solidFill>
              </a:rPr>
              <a:t> </a:t>
            </a:r>
            <a:r>
              <a:rPr lang="en-US" altLang="zh-CN" sz="2400" b="1" dirty="0">
                <a:solidFill>
                  <a:srgbClr val="002060"/>
                </a:solidFill>
              </a:rPr>
              <a:t>Yu</a:t>
            </a:r>
            <a:r>
              <a:rPr lang="zh-CN" altLang="en-US" sz="2400" b="1" dirty="0">
                <a:solidFill>
                  <a:srgbClr val="002060"/>
                </a:solidFill>
              </a:rPr>
              <a:t> </a:t>
            </a:r>
            <a:r>
              <a:rPr lang="en-US" altLang="zh-CN" sz="2400" b="1" dirty="0">
                <a:solidFill>
                  <a:srgbClr val="002060"/>
                </a:solidFill>
              </a:rPr>
              <a:t>(right),</a:t>
            </a:r>
            <a:r>
              <a:rPr lang="zh-CN" altLang="en-US" sz="2400" b="1" dirty="0">
                <a:solidFill>
                  <a:srgbClr val="002060"/>
                </a:solidFill>
              </a:rPr>
              <a:t> </a:t>
            </a:r>
            <a:r>
              <a:rPr lang="en-US" altLang="zh-CN" sz="2400" b="1" dirty="0">
                <a:solidFill>
                  <a:srgbClr val="002060"/>
                </a:solidFill>
              </a:rPr>
              <a:t>Computer</a:t>
            </a:r>
            <a:r>
              <a:rPr lang="zh-CN" altLang="en-US" sz="2400" b="1" dirty="0">
                <a:solidFill>
                  <a:srgbClr val="002060"/>
                </a:solidFill>
              </a:rPr>
              <a:t> </a:t>
            </a:r>
            <a:r>
              <a:rPr lang="en-US" altLang="zh-CN" sz="2400" b="1" dirty="0">
                <a:solidFill>
                  <a:srgbClr val="002060"/>
                </a:solidFill>
              </a:rPr>
              <a:t>Engineering</a:t>
            </a:r>
            <a:r>
              <a:rPr lang="zh-CN" altLang="en-US" sz="2400" b="1" dirty="0">
                <a:solidFill>
                  <a:srgbClr val="002060"/>
                </a:solidFill>
              </a:rPr>
              <a:t> </a:t>
            </a:r>
            <a:r>
              <a:rPr lang="en-US" altLang="zh-CN" sz="2400" b="1" dirty="0">
                <a:solidFill>
                  <a:srgbClr val="002060"/>
                </a:solidFill>
              </a:rPr>
              <a:t>undergraduate</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ZJU-UIUC</a:t>
            </a:r>
            <a:r>
              <a:rPr lang="zh-CN" altLang="en-US" sz="2400" b="1" dirty="0">
                <a:solidFill>
                  <a:srgbClr val="002060"/>
                </a:solidFill>
              </a:rPr>
              <a:t> </a:t>
            </a:r>
            <a:r>
              <a:rPr lang="en-US" altLang="zh-CN" sz="2400" b="1" dirty="0">
                <a:solidFill>
                  <a:srgbClr val="002060"/>
                </a:solidFill>
              </a:rPr>
              <a:t>Institute,</a:t>
            </a:r>
            <a:r>
              <a:rPr lang="zh-CN" altLang="en-US" sz="2400" b="1" dirty="0">
                <a:solidFill>
                  <a:srgbClr val="002060"/>
                </a:solidFill>
              </a:rPr>
              <a:t> </a:t>
            </a:r>
            <a:r>
              <a:rPr lang="en-US" altLang="zh-CN" sz="2400" b="1" dirty="0">
                <a:solidFill>
                  <a:srgbClr val="002060"/>
                </a:solidFill>
              </a:rPr>
              <a:t>he</a:t>
            </a:r>
            <a:r>
              <a:rPr lang="zh-CN" altLang="en-US" sz="2400" b="1" dirty="0">
                <a:solidFill>
                  <a:srgbClr val="002060"/>
                </a:solidFill>
              </a:rPr>
              <a:t> </a:t>
            </a:r>
            <a:r>
              <a:rPr lang="en-US" altLang="zh-CN" sz="2400" b="1" dirty="0">
                <a:solidFill>
                  <a:srgbClr val="002060"/>
                </a:solidFill>
              </a:rPr>
              <a:t>will</a:t>
            </a:r>
            <a:r>
              <a:rPr lang="zh-CN" altLang="en-US" sz="2400" b="1" dirty="0">
                <a:solidFill>
                  <a:srgbClr val="002060"/>
                </a:solidFill>
              </a:rPr>
              <a:t> </a:t>
            </a:r>
            <a:r>
              <a:rPr lang="en-US" altLang="zh-CN" sz="2400" b="1" dirty="0">
                <a:solidFill>
                  <a:srgbClr val="002060"/>
                </a:solidFill>
              </a:rPr>
              <a:t>continue</a:t>
            </a:r>
            <a:r>
              <a:rPr lang="zh-CN" altLang="en-US" sz="2400" b="1" dirty="0">
                <a:solidFill>
                  <a:srgbClr val="002060"/>
                </a:solidFill>
              </a:rPr>
              <a:t> </a:t>
            </a:r>
            <a:r>
              <a:rPr lang="en-US" altLang="zh-CN" sz="2400" b="1" dirty="0">
                <a:solidFill>
                  <a:srgbClr val="002060"/>
                </a:solidFill>
              </a:rPr>
              <a:t>his</a:t>
            </a:r>
            <a:r>
              <a:rPr lang="zh-CN" altLang="en-US" sz="2400" b="1" dirty="0">
                <a:solidFill>
                  <a:srgbClr val="002060"/>
                </a:solidFill>
              </a:rPr>
              <a:t> </a:t>
            </a:r>
            <a:r>
              <a:rPr lang="en-US" altLang="zh-CN" sz="2400" b="1" dirty="0">
                <a:solidFill>
                  <a:srgbClr val="002060"/>
                </a:solidFill>
              </a:rPr>
              <a:t>graduate</a:t>
            </a:r>
            <a:r>
              <a:rPr lang="zh-CN" altLang="en-US" sz="2400" b="1" dirty="0">
                <a:solidFill>
                  <a:srgbClr val="002060"/>
                </a:solidFill>
              </a:rPr>
              <a:t> </a:t>
            </a:r>
            <a:r>
              <a:rPr lang="en-US" altLang="zh-CN" sz="2400" b="1" dirty="0">
                <a:solidFill>
                  <a:srgbClr val="002060"/>
                </a:solidFill>
              </a:rPr>
              <a:t>study</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Zhejiang</a:t>
            </a:r>
            <a:r>
              <a:rPr lang="zh-CN" altLang="en-US" sz="2400" b="1" dirty="0">
                <a:solidFill>
                  <a:srgbClr val="002060"/>
                </a:solidFill>
              </a:rPr>
              <a:t> </a:t>
            </a:r>
            <a:r>
              <a:rPr lang="en-US" altLang="zh-CN" sz="2400" b="1" dirty="0">
                <a:solidFill>
                  <a:srgbClr val="002060"/>
                </a:solidFill>
              </a:rPr>
              <a:t>University.</a:t>
            </a:r>
            <a:r>
              <a:rPr lang="zh-CN" altLang="en-US" sz="2400" b="1" dirty="0">
                <a:solidFill>
                  <a:srgbClr val="002060"/>
                </a:solidFill>
              </a:rPr>
              <a:t> </a:t>
            </a:r>
            <a:r>
              <a:rPr lang="en-US" altLang="zh-CN" sz="2400" b="1" dirty="0">
                <a:solidFill>
                  <a:srgbClr val="002060"/>
                </a:solidFill>
              </a:rPr>
              <a:t>His</a:t>
            </a:r>
            <a:r>
              <a:rPr lang="zh-CN" altLang="en-US" sz="2400" b="1" dirty="0">
                <a:solidFill>
                  <a:srgbClr val="002060"/>
                </a:solidFill>
              </a:rPr>
              <a:t> </a:t>
            </a:r>
            <a:r>
              <a:rPr lang="en-US" altLang="zh-CN" sz="2400" b="1" dirty="0">
                <a:solidFill>
                  <a:srgbClr val="002060"/>
                </a:solidFill>
              </a:rPr>
              <a:t>major</a:t>
            </a:r>
            <a:r>
              <a:rPr lang="zh-CN" altLang="en-US" sz="2400" b="1" dirty="0">
                <a:solidFill>
                  <a:srgbClr val="002060"/>
                </a:solidFill>
              </a:rPr>
              <a:t> </a:t>
            </a:r>
            <a:r>
              <a:rPr lang="en-US" altLang="zh-CN" sz="2400" b="1" dirty="0">
                <a:solidFill>
                  <a:srgbClr val="002060"/>
                </a:solidFill>
              </a:rPr>
              <a:t>contributions</a:t>
            </a:r>
            <a:r>
              <a:rPr lang="zh-CN" altLang="en-US" sz="2400" b="1" dirty="0">
                <a:solidFill>
                  <a:srgbClr val="002060"/>
                </a:solidFill>
              </a:rPr>
              <a:t> </a:t>
            </a:r>
            <a:r>
              <a:rPr lang="en-US" altLang="zh-CN" sz="2400" b="1" dirty="0">
                <a:solidFill>
                  <a:srgbClr val="002060"/>
                </a:solidFill>
              </a:rPr>
              <a:t>are</a:t>
            </a:r>
            <a:r>
              <a:rPr lang="zh-CN" altLang="en-US" sz="2400" b="1" dirty="0">
                <a:solidFill>
                  <a:srgbClr val="002060"/>
                </a:solidFill>
              </a:rPr>
              <a:t> </a:t>
            </a:r>
            <a:r>
              <a:rPr lang="en-US" altLang="zh-CN" sz="2400" b="1" dirty="0">
                <a:solidFill>
                  <a:srgbClr val="002060"/>
                </a:solidFill>
              </a:rPr>
              <a:t>literature</a:t>
            </a:r>
            <a:r>
              <a:rPr lang="zh-CN" altLang="en-US" sz="2400" b="1" dirty="0">
                <a:solidFill>
                  <a:srgbClr val="002060"/>
                </a:solidFill>
              </a:rPr>
              <a:t> </a:t>
            </a:r>
            <a:r>
              <a:rPr lang="en-US" altLang="zh-CN" sz="2400" b="1" dirty="0">
                <a:solidFill>
                  <a:srgbClr val="002060"/>
                </a:solidFill>
              </a:rPr>
              <a:t>review</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data</a:t>
            </a:r>
            <a:r>
              <a:rPr lang="zh-CN" altLang="en-US" sz="2400" b="1" dirty="0">
                <a:solidFill>
                  <a:srgbClr val="002060"/>
                </a:solidFill>
              </a:rPr>
              <a:t> </a:t>
            </a:r>
            <a:r>
              <a:rPr lang="en-US" altLang="zh-CN" sz="2400" b="1" dirty="0">
                <a:solidFill>
                  <a:srgbClr val="002060"/>
                </a:solidFill>
              </a:rPr>
              <a:t>preprocessing.</a:t>
            </a:r>
          </a:p>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3</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Authors</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9195851"/>
          </a:xfrm>
          <a:prstGeom prst="rect">
            <a:avLst/>
          </a:prstGeom>
          <a:noFill/>
        </p:spPr>
        <p:txBody>
          <a:bodyPr wrap="square" rtlCol="0">
            <a:spAutoFit/>
          </a:bodyPr>
          <a:lstStyle/>
          <a:p>
            <a:pPr>
              <a:lnSpc>
                <a:spcPct val="150000"/>
              </a:lnSpc>
            </a:pPr>
            <a:r>
              <a:rPr lang="en-US" altLang="zh-CN" sz="2800" b="1" dirty="0">
                <a:solidFill>
                  <a:schemeClr val="accent2"/>
                </a:solidFill>
              </a:rPr>
              <a:t>Advisor</a:t>
            </a: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a:lnSpc>
                <a:spcPct val="150000"/>
              </a:lnSpc>
            </a:pPr>
            <a:endParaRPr lang="en-US" altLang="zh-CN" sz="3000" b="1" dirty="0">
              <a:solidFill>
                <a:schemeClr val="accent2"/>
              </a:solidFill>
            </a:endParaRPr>
          </a:p>
          <a:p>
            <a:pPr marL="438785" indent="-438785">
              <a:lnSpc>
                <a:spcPct val="150000"/>
              </a:lnSpc>
              <a:buFont typeface="Arial" panose="020B0604020202020204" pitchFamily="34" charset="0"/>
              <a:buChar char="•"/>
            </a:pPr>
            <a:r>
              <a:rPr lang="en-US" altLang="zh-CN" sz="2400" b="1" dirty="0">
                <a:solidFill>
                  <a:srgbClr val="002060"/>
                </a:solidFill>
              </a:rPr>
              <a:t>Dr.</a:t>
            </a:r>
            <a:r>
              <a:rPr lang="zh-CN" altLang="en-US" sz="2400" b="1" dirty="0">
                <a:solidFill>
                  <a:srgbClr val="002060"/>
                </a:solidFill>
              </a:rPr>
              <a:t> </a:t>
            </a:r>
            <a:r>
              <a:rPr lang="en-US" altLang="zh-CN" sz="2400" b="1" dirty="0" err="1">
                <a:solidFill>
                  <a:srgbClr val="002060"/>
                </a:solidFill>
              </a:rPr>
              <a:t>Liangjing</a:t>
            </a:r>
            <a:r>
              <a:rPr lang="zh-CN" altLang="en-US" sz="2400" b="1" dirty="0">
                <a:solidFill>
                  <a:srgbClr val="002060"/>
                </a:solidFill>
              </a:rPr>
              <a:t> </a:t>
            </a:r>
            <a:r>
              <a:rPr lang="en-US" altLang="zh-CN" sz="2400" b="1" dirty="0">
                <a:solidFill>
                  <a:srgbClr val="002060"/>
                </a:solidFill>
              </a:rPr>
              <a:t>Yang</a:t>
            </a:r>
            <a:r>
              <a:rPr lang="zh-CN" altLang="en-US" sz="2400" b="1" dirty="0">
                <a:solidFill>
                  <a:srgbClr val="002060"/>
                </a:solidFill>
              </a:rPr>
              <a:t> </a:t>
            </a:r>
            <a:r>
              <a:rPr lang="en-US" altLang="zh-CN" sz="2400" b="1" dirty="0">
                <a:solidFill>
                  <a:srgbClr val="002060"/>
                </a:solidFill>
              </a:rPr>
              <a:t>is</a:t>
            </a:r>
            <a:r>
              <a:rPr lang="zh-CN" altLang="en-US" sz="2400" b="1" dirty="0">
                <a:solidFill>
                  <a:srgbClr val="002060"/>
                </a:solidFill>
              </a:rPr>
              <a:t> </a:t>
            </a:r>
            <a:r>
              <a:rPr lang="en-US" altLang="zh-CN" sz="2400" b="1" dirty="0">
                <a:solidFill>
                  <a:srgbClr val="002060"/>
                </a:solidFill>
              </a:rPr>
              <a:t>the</a:t>
            </a:r>
            <a:r>
              <a:rPr lang="zh-CN" altLang="en-US" sz="2400" b="1" dirty="0">
                <a:solidFill>
                  <a:srgbClr val="002060"/>
                </a:solidFill>
              </a:rPr>
              <a:t> </a:t>
            </a:r>
            <a:r>
              <a:rPr lang="en-US" altLang="zh-CN" sz="2400" b="1" dirty="0">
                <a:solidFill>
                  <a:srgbClr val="002060"/>
                </a:solidFill>
              </a:rPr>
              <a:t>advisor</a:t>
            </a:r>
            <a:r>
              <a:rPr lang="zh-CN" altLang="en-US" sz="2400" b="1" dirty="0">
                <a:solidFill>
                  <a:srgbClr val="002060"/>
                </a:solidFill>
              </a:rPr>
              <a:t> </a:t>
            </a:r>
            <a:r>
              <a:rPr lang="en-US" altLang="zh-CN" sz="2400" b="1" dirty="0">
                <a:solidFill>
                  <a:srgbClr val="002060"/>
                </a:solidFill>
              </a:rPr>
              <a:t>of</a:t>
            </a:r>
            <a:r>
              <a:rPr lang="zh-CN" altLang="en-US" sz="2400" b="1" dirty="0">
                <a:solidFill>
                  <a:srgbClr val="002060"/>
                </a:solidFill>
              </a:rPr>
              <a:t> </a:t>
            </a:r>
            <a:r>
              <a:rPr lang="en-US" altLang="zh-CN" sz="2400" b="1" dirty="0">
                <a:solidFill>
                  <a:srgbClr val="002060"/>
                </a:solidFill>
              </a:rPr>
              <a:t>this</a:t>
            </a:r>
            <a:r>
              <a:rPr lang="zh-CN" altLang="en-US" sz="2400" b="1" dirty="0">
                <a:solidFill>
                  <a:srgbClr val="002060"/>
                </a:solidFill>
              </a:rPr>
              <a:t> </a:t>
            </a:r>
            <a:r>
              <a:rPr lang="en-US" altLang="zh-CN" sz="2400" b="1" dirty="0">
                <a:solidFill>
                  <a:srgbClr val="002060"/>
                </a:solidFill>
              </a:rPr>
              <a:t>study.</a:t>
            </a:r>
            <a:r>
              <a:rPr lang="zh-CN" altLang="en-US" sz="2400" b="1" dirty="0">
                <a:solidFill>
                  <a:srgbClr val="002060"/>
                </a:solidFill>
              </a:rPr>
              <a:t> </a:t>
            </a:r>
            <a:r>
              <a:rPr lang="en-US" altLang="zh-CN" sz="2400" b="1" dirty="0">
                <a:solidFill>
                  <a:srgbClr val="002060"/>
                </a:solidFill>
              </a:rPr>
              <a:t>He</a:t>
            </a:r>
            <a:r>
              <a:rPr lang="zh-CN" altLang="en-US" sz="2400" b="1" dirty="0">
                <a:solidFill>
                  <a:srgbClr val="002060"/>
                </a:solidFill>
              </a:rPr>
              <a:t> </a:t>
            </a:r>
            <a:r>
              <a:rPr lang="en-US" altLang="zh-CN" sz="2400" b="1" dirty="0">
                <a:solidFill>
                  <a:srgbClr val="002060"/>
                </a:solidFill>
              </a:rPr>
              <a:t>is</a:t>
            </a:r>
            <a:r>
              <a:rPr lang="zh-CN" altLang="en-US" sz="2400" b="1" dirty="0">
                <a:solidFill>
                  <a:srgbClr val="002060"/>
                </a:solidFill>
              </a:rPr>
              <a:t> </a:t>
            </a:r>
            <a:r>
              <a:rPr lang="en-US" altLang="zh-CN" sz="2400" b="1" dirty="0">
                <a:solidFill>
                  <a:srgbClr val="002060"/>
                </a:solidFill>
              </a:rPr>
              <a:t>an</a:t>
            </a:r>
            <a:r>
              <a:rPr lang="zh-CN" altLang="en-US" sz="2400" b="1" dirty="0">
                <a:solidFill>
                  <a:srgbClr val="002060"/>
                </a:solidFill>
              </a:rPr>
              <a:t> </a:t>
            </a:r>
            <a:r>
              <a:rPr lang="en-US" altLang="zh-CN" sz="2400" b="1" dirty="0">
                <a:solidFill>
                  <a:srgbClr val="002060"/>
                </a:solidFill>
              </a:rPr>
              <a:t>assistant</a:t>
            </a:r>
            <a:r>
              <a:rPr lang="zh-CN" altLang="en-US" sz="2400" b="1" dirty="0">
                <a:solidFill>
                  <a:srgbClr val="002060"/>
                </a:solidFill>
              </a:rPr>
              <a:t> </a:t>
            </a:r>
            <a:r>
              <a:rPr lang="en-US" altLang="zh-CN" sz="2400" b="1" dirty="0">
                <a:solidFill>
                  <a:srgbClr val="002060"/>
                </a:solidFill>
              </a:rPr>
              <a:t>professor</a:t>
            </a:r>
            <a:r>
              <a:rPr lang="zh-CN" altLang="en-US" sz="2400" b="1" dirty="0">
                <a:solidFill>
                  <a:srgbClr val="002060"/>
                </a:solidFill>
              </a:rPr>
              <a:t> </a:t>
            </a:r>
            <a:r>
              <a:rPr lang="en-US" altLang="zh-CN" sz="2400" b="1" dirty="0">
                <a:solidFill>
                  <a:srgbClr val="002060"/>
                </a:solidFill>
              </a:rPr>
              <a:t>at</a:t>
            </a:r>
            <a:r>
              <a:rPr lang="zh-CN" altLang="en-US" sz="2400" b="1" dirty="0">
                <a:solidFill>
                  <a:srgbClr val="002060"/>
                </a:solidFill>
              </a:rPr>
              <a:t> </a:t>
            </a:r>
            <a:r>
              <a:rPr lang="en-US" altLang="zh-CN" sz="2400" b="1" dirty="0">
                <a:solidFill>
                  <a:srgbClr val="002060"/>
                </a:solidFill>
              </a:rPr>
              <a:t>ZJU-UIUC</a:t>
            </a:r>
            <a:r>
              <a:rPr lang="zh-CN" altLang="en-US" sz="2400" b="1" dirty="0">
                <a:solidFill>
                  <a:srgbClr val="002060"/>
                </a:solidFill>
              </a:rPr>
              <a:t> </a:t>
            </a:r>
            <a:r>
              <a:rPr lang="en-US" altLang="zh-CN" sz="2400" b="1" dirty="0">
                <a:solidFill>
                  <a:srgbClr val="002060"/>
                </a:solidFill>
              </a:rPr>
              <a:t>Institute</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a</a:t>
            </a:r>
            <a:r>
              <a:rPr lang="zh-CN" altLang="en-US" sz="2400" b="1" dirty="0">
                <a:solidFill>
                  <a:srgbClr val="002060"/>
                </a:solidFill>
              </a:rPr>
              <a:t> </a:t>
            </a:r>
            <a:r>
              <a:rPr lang="en-US" altLang="zh-CN" sz="2400" b="1" dirty="0">
                <a:solidFill>
                  <a:srgbClr val="002060"/>
                </a:solidFill>
              </a:rPr>
              <a:t>member</a:t>
            </a:r>
            <a:r>
              <a:rPr lang="zh-CN" altLang="en-US" sz="2400" b="1" dirty="0">
                <a:solidFill>
                  <a:srgbClr val="002060"/>
                </a:solidFill>
              </a:rPr>
              <a:t> </a:t>
            </a:r>
            <a:r>
              <a:rPr lang="en-US" altLang="zh-CN" sz="2400" b="1" dirty="0">
                <a:solidFill>
                  <a:srgbClr val="002060"/>
                </a:solidFill>
              </a:rPr>
              <a:t>of</a:t>
            </a:r>
            <a:r>
              <a:rPr lang="zh-CN" altLang="en-US" sz="2400" b="1" dirty="0">
                <a:solidFill>
                  <a:srgbClr val="002060"/>
                </a:solidFill>
              </a:rPr>
              <a:t> </a:t>
            </a:r>
            <a:r>
              <a:rPr lang="en-US" altLang="zh-CN" sz="2400" b="1" dirty="0">
                <a:solidFill>
                  <a:srgbClr val="002060"/>
                </a:solidFill>
              </a:rPr>
              <a:t>BDET</a:t>
            </a:r>
            <a:r>
              <a:rPr lang="zh-CN" altLang="en-US" sz="2400" b="1" dirty="0">
                <a:solidFill>
                  <a:srgbClr val="002060"/>
                </a:solidFill>
              </a:rPr>
              <a:t> </a:t>
            </a:r>
            <a:r>
              <a:rPr lang="en-US" altLang="zh-CN" sz="2400" b="1" dirty="0">
                <a:solidFill>
                  <a:srgbClr val="002060"/>
                </a:solidFill>
              </a:rPr>
              <a:t>2021</a:t>
            </a:r>
            <a:r>
              <a:rPr lang="zh-CN" altLang="en-US" sz="2400" b="1" dirty="0">
                <a:solidFill>
                  <a:srgbClr val="002060"/>
                </a:solidFill>
              </a:rPr>
              <a:t> </a:t>
            </a:r>
            <a:r>
              <a:rPr lang="en-US" altLang="zh-CN" sz="2400" b="1" dirty="0">
                <a:solidFill>
                  <a:srgbClr val="002060"/>
                </a:solidFill>
              </a:rPr>
              <a:t>technical</a:t>
            </a:r>
            <a:r>
              <a:rPr lang="zh-CN" altLang="en-US" sz="2400" b="1" dirty="0">
                <a:solidFill>
                  <a:srgbClr val="002060"/>
                </a:solidFill>
              </a:rPr>
              <a:t> </a:t>
            </a:r>
            <a:r>
              <a:rPr lang="en-US" altLang="zh-CN" sz="2400" b="1" dirty="0">
                <a:solidFill>
                  <a:srgbClr val="002060"/>
                </a:solidFill>
              </a:rPr>
              <a:t>committee.</a:t>
            </a:r>
            <a:r>
              <a:rPr lang="zh-CN" altLang="en-US" sz="2400" b="1" dirty="0">
                <a:solidFill>
                  <a:srgbClr val="002060"/>
                </a:solidFill>
              </a:rPr>
              <a:t> </a:t>
            </a:r>
            <a:r>
              <a:rPr lang="en-US" altLang="zh-CN" sz="2400" b="1" dirty="0">
                <a:solidFill>
                  <a:srgbClr val="002060"/>
                </a:solidFill>
              </a:rPr>
              <a:t>His</a:t>
            </a:r>
            <a:r>
              <a:rPr lang="zh-CN" altLang="en-US" sz="2400" b="1" dirty="0">
                <a:solidFill>
                  <a:srgbClr val="002060"/>
                </a:solidFill>
              </a:rPr>
              <a:t> </a:t>
            </a:r>
            <a:r>
              <a:rPr lang="en-US" altLang="zh-CN" sz="2400" b="1" dirty="0">
                <a:solidFill>
                  <a:srgbClr val="002060"/>
                </a:solidFill>
              </a:rPr>
              <a:t>research</a:t>
            </a:r>
            <a:r>
              <a:rPr lang="zh-CN" altLang="en-US" sz="2400" b="1" dirty="0">
                <a:solidFill>
                  <a:srgbClr val="002060"/>
                </a:solidFill>
              </a:rPr>
              <a:t> </a:t>
            </a:r>
            <a:r>
              <a:rPr lang="en-US" altLang="zh-CN" sz="2400" b="1" dirty="0">
                <a:solidFill>
                  <a:srgbClr val="002060"/>
                </a:solidFill>
              </a:rPr>
              <a:t>interests</a:t>
            </a:r>
            <a:r>
              <a:rPr lang="zh-CN" altLang="en-US" sz="2400" b="1" dirty="0">
                <a:solidFill>
                  <a:srgbClr val="002060"/>
                </a:solidFill>
              </a:rPr>
              <a:t> </a:t>
            </a:r>
            <a:r>
              <a:rPr lang="en-US" altLang="zh-CN" sz="2400" b="1" dirty="0">
                <a:solidFill>
                  <a:srgbClr val="002060"/>
                </a:solidFill>
              </a:rPr>
              <a:t>are</a:t>
            </a:r>
            <a:r>
              <a:rPr lang="zh-CN" altLang="en-US" sz="2400" b="1" dirty="0">
                <a:solidFill>
                  <a:srgbClr val="002060"/>
                </a:solidFill>
              </a:rPr>
              <a:t> </a:t>
            </a:r>
            <a:r>
              <a:rPr lang="en-US" altLang="zh-CN" sz="2400" b="1" dirty="0">
                <a:solidFill>
                  <a:srgbClr val="002060"/>
                </a:solidFill>
              </a:rPr>
              <a:t>r</a:t>
            </a:r>
            <a:r>
              <a:rPr lang="en" altLang="zh-CN" sz="2400" b="1" dirty="0" err="1">
                <a:solidFill>
                  <a:srgbClr val="002060"/>
                </a:solidFill>
              </a:rPr>
              <a:t>obotics</a:t>
            </a:r>
            <a:r>
              <a:rPr lang="en" altLang="zh-CN" sz="2400" b="1" dirty="0">
                <a:solidFill>
                  <a:srgbClr val="002060"/>
                </a:solidFill>
              </a:rPr>
              <a:t>, </a:t>
            </a:r>
            <a:r>
              <a:rPr lang="en-US" altLang="zh-CN" sz="2400" b="1" dirty="0">
                <a:solidFill>
                  <a:srgbClr val="002060"/>
                </a:solidFill>
              </a:rPr>
              <a:t>c</a:t>
            </a:r>
            <a:r>
              <a:rPr lang="en" altLang="zh-CN" sz="2400" b="1" dirty="0" err="1">
                <a:solidFill>
                  <a:srgbClr val="002060"/>
                </a:solidFill>
              </a:rPr>
              <a:t>omputer</a:t>
            </a:r>
            <a:r>
              <a:rPr lang="en" altLang="zh-CN" sz="2400" b="1" dirty="0">
                <a:solidFill>
                  <a:srgbClr val="002060"/>
                </a:solidFill>
              </a:rPr>
              <a:t> </a:t>
            </a:r>
            <a:r>
              <a:rPr lang="en-US" altLang="zh-CN" sz="2400" b="1" dirty="0">
                <a:solidFill>
                  <a:srgbClr val="002060"/>
                </a:solidFill>
              </a:rPr>
              <a:t>v</a:t>
            </a:r>
            <a:r>
              <a:rPr lang="en" altLang="zh-CN" sz="2400" b="1" dirty="0" err="1">
                <a:solidFill>
                  <a:srgbClr val="002060"/>
                </a:solidFill>
              </a:rPr>
              <a:t>ision</a:t>
            </a:r>
            <a:r>
              <a:rPr lang="en" altLang="zh-CN"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v</a:t>
            </a:r>
            <a:r>
              <a:rPr lang="en" altLang="zh-CN" sz="2400" b="1" dirty="0" err="1">
                <a:solidFill>
                  <a:srgbClr val="002060"/>
                </a:solidFill>
              </a:rPr>
              <a:t>ision</a:t>
            </a:r>
            <a:r>
              <a:rPr lang="en" altLang="zh-CN" sz="2400" b="1" dirty="0">
                <a:solidFill>
                  <a:srgbClr val="002060"/>
                </a:solidFill>
              </a:rPr>
              <a:t>-</a:t>
            </a:r>
            <a:r>
              <a:rPr lang="en-US" altLang="zh-CN" sz="2400" b="1" dirty="0">
                <a:solidFill>
                  <a:srgbClr val="002060"/>
                </a:solidFill>
              </a:rPr>
              <a:t>g</a:t>
            </a:r>
            <a:r>
              <a:rPr lang="en" altLang="zh-CN" sz="2400" b="1" dirty="0" err="1">
                <a:solidFill>
                  <a:srgbClr val="002060"/>
                </a:solidFill>
              </a:rPr>
              <a:t>uided</a:t>
            </a:r>
            <a:r>
              <a:rPr lang="en" altLang="zh-CN" sz="2400" b="1" dirty="0">
                <a:solidFill>
                  <a:srgbClr val="002060"/>
                </a:solidFill>
              </a:rPr>
              <a:t> </a:t>
            </a:r>
            <a:r>
              <a:rPr lang="en-US" altLang="zh-CN" sz="2400" b="1" dirty="0">
                <a:solidFill>
                  <a:srgbClr val="002060"/>
                </a:solidFill>
              </a:rPr>
              <a:t>m</a:t>
            </a:r>
            <a:r>
              <a:rPr lang="en" altLang="zh-CN" sz="2400" b="1" dirty="0" err="1">
                <a:solidFill>
                  <a:srgbClr val="002060"/>
                </a:solidFill>
              </a:rPr>
              <a:t>icromanipulation</a:t>
            </a:r>
            <a:r>
              <a:rPr lang="en-US" altLang="zh-CN" sz="2400" b="1" dirty="0">
                <a:solidFill>
                  <a:srgbClr val="002060"/>
                </a:solidFill>
              </a:rPr>
              <a:t>.</a:t>
            </a:r>
            <a:r>
              <a:rPr lang="zh-CN" altLang="en-US" sz="2400" b="1" dirty="0">
                <a:solidFill>
                  <a:srgbClr val="002060"/>
                </a:solidFill>
              </a:rPr>
              <a:t> </a:t>
            </a:r>
            <a:endParaRPr lang="en-US" altLang="zh-CN" sz="240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pic>
        <p:nvPicPr>
          <p:cNvPr id="6" name="图片 5" descr="年轻的人在微笑&#10;&#10;中度可信度描述已自动生成">
            <a:extLst>
              <a:ext uri="{FF2B5EF4-FFF2-40B4-BE49-F238E27FC236}">
                <a16:creationId xmlns:a16="http://schemas.microsoft.com/office/drawing/2014/main" id="{2A503CED-E50A-8647-851E-7EB0F17160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64835" y="1678994"/>
            <a:ext cx="4590127" cy="6022883"/>
          </a:xfrm>
          <a:prstGeom prst="rect">
            <a:avLst/>
          </a:prstGeom>
        </p:spPr>
      </p:pic>
    </p:spTree>
    <p:extLst>
      <p:ext uri="{BB962C8B-B14F-4D97-AF65-F5344CB8AC3E}">
        <p14:creationId xmlns:p14="http://schemas.microsoft.com/office/powerpoint/2010/main" val="1877452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4</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Introduction</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8529707"/>
          </a:xfrm>
          <a:prstGeom prst="rect">
            <a:avLst/>
          </a:prstGeom>
          <a:noFill/>
        </p:spPr>
        <p:txBody>
          <a:bodyPr wrap="square" rtlCol="0">
            <a:spAutoFit/>
          </a:bodyPr>
          <a:lstStyle/>
          <a:p>
            <a:pPr>
              <a:lnSpc>
                <a:spcPct val="150000"/>
              </a:lnSpc>
            </a:pPr>
            <a:r>
              <a:rPr lang="en-US" altLang="zh-CN" sz="2800" b="1" dirty="0">
                <a:solidFill>
                  <a:schemeClr val="accent2"/>
                </a:solidFill>
              </a:rPr>
              <a:t>Educational</a:t>
            </a:r>
            <a:r>
              <a:rPr lang="zh-CN" altLang="en-US" sz="2800" b="1" dirty="0">
                <a:solidFill>
                  <a:schemeClr val="accent2"/>
                </a:solidFill>
              </a:rPr>
              <a:t> </a:t>
            </a:r>
            <a:r>
              <a:rPr lang="en-US" altLang="zh-CN" sz="2800" b="1" dirty="0">
                <a:solidFill>
                  <a:schemeClr val="accent2"/>
                </a:solidFill>
              </a:rPr>
              <a:t>Data</a:t>
            </a:r>
            <a:r>
              <a:rPr lang="zh-CN" altLang="en-US" sz="2800" b="1" dirty="0">
                <a:solidFill>
                  <a:schemeClr val="accent2"/>
                </a:solidFill>
              </a:rPr>
              <a:t> </a:t>
            </a:r>
            <a:r>
              <a:rPr lang="en-US" altLang="zh-CN" sz="2800" b="1" dirty="0">
                <a:solidFill>
                  <a:schemeClr val="accent2"/>
                </a:solidFill>
              </a:rPr>
              <a:t>Mining</a:t>
            </a:r>
            <a:r>
              <a:rPr lang="zh-CN" altLang="en-US" sz="2800" b="1" dirty="0">
                <a:solidFill>
                  <a:schemeClr val="accent2"/>
                </a:solidFill>
              </a:rPr>
              <a:t> </a:t>
            </a:r>
            <a:r>
              <a:rPr lang="en-US" altLang="zh-CN" sz="2800" b="1" dirty="0">
                <a:solidFill>
                  <a:schemeClr val="accent2"/>
                </a:solidFill>
              </a:rPr>
              <a:t>(EDM)</a:t>
            </a:r>
          </a:p>
          <a:p>
            <a:pPr marL="438785" indent="-438785">
              <a:lnSpc>
                <a:spcPct val="150000"/>
              </a:lnSpc>
              <a:buFont typeface="Arial" panose="020B0604020202020204" pitchFamily="34" charset="0"/>
              <a:buChar char="•"/>
            </a:pPr>
            <a:r>
              <a:rPr lang="en-US" altLang="zh-CN" sz="2400" b="1" dirty="0">
                <a:solidFill>
                  <a:srgbClr val="002060"/>
                </a:solidFill>
              </a:rPr>
              <a:t>Educational</a:t>
            </a:r>
            <a:r>
              <a:rPr lang="zh-CN" altLang="en-US" sz="2400" b="1" dirty="0">
                <a:solidFill>
                  <a:srgbClr val="002060"/>
                </a:solidFill>
              </a:rPr>
              <a:t> </a:t>
            </a:r>
            <a:r>
              <a:rPr lang="en-US" altLang="zh-CN" sz="2400" b="1" dirty="0">
                <a:solidFill>
                  <a:srgbClr val="002060"/>
                </a:solidFill>
              </a:rPr>
              <a:t>data</a:t>
            </a:r>
            <a:r>
              <a:rPr lang="zh-CN" altLang="en-US" sz="2400" b="1" dirty="0">
                <a:solidFill>
                  <a:srgbClr val="002060"/>
                </a:solidFill>
              </a:rPr>
              <a:t> </a:t>
            </a:r>
            <a:r>
              <a:rPr lang="en-US" altLang="zh-CN" sz="2400" b="1" dirty="0">
                <a:solidFill>
                  <a:srgbClr val="002060"/>
                </a:solidFill>
              </a:rPr>
              <a:t>mining</a:t>
            </a:r>
            <a:r>
              <a:rPr lang="zh-CN" altLang="en-US" sz="2400" b="1" dirty="0">
                <a:solidFill>
                  <a:srgbClr val="002060"/>
                </a:solidFill>
              </a:rPr>
              <a:t> </a:t>
            </a:r>
            <a:r>
              <a:rPr lang="en-US" altLang="zh-CN" sz="2400" b="1" dirty="0">
                <a:solidFill>
                  <a:srgbClr val="002060"/>
                </a:solidFill>
              </a:rPr>
              <a:t>(EDM)</a:t>
            </a:r>
            <a:r>
              <a:rPr lang="zh-CN" altLang="en-US" sz="2400" b="1" dirty="0">
                <a:solidFill>
                  <a:srgbClr val="002060"/>
                </a:solidFill>
              </a:rPr>
              <a:t> </a:t>
            </a:r>
            <a:r>
              <a:rPr lang="en-US" altLang="zh-CN" sz="2400" b="1" dirty="0">
                <a:solidFill>
                  <a:srgbClr val="002060"/>
                </a:solidFill>
              </a:rPr>
              <a:t>applies</a:t>
            </a:r>
            <a:r>
              <a:rPr lang="zh-CN" altLang="en-US" sz="2400" b="1" dirty="0">
                <a:solidFill>
                  <a:srgbClr val="002060"/>
                </a:solidFill>
              </a:rPr>
              <a:t> </a:t>
            </a:r>
            <a:r>
              <a:rPr lang="en-US" altLang="zh-CN" sz="2400" b="1" dirty="0">
                <a:solidFill>
                  <a:srgbClr val="002060"/>
                </a:solidFill>
              </a:rPr>
              <a:t>data</a:t>
            </a:r>
            <a:r>
              <a:rPr lang="zh-CN" altLang="en-US" sz="2400" b="1" dirty="0">
                <a:solidFill>
                  <a:srgbClr val="002060"/>
                </a:solidFill>
              </a:rPr>
              <a:t> </a:t>
            </a:r>
            <a:r>
              <a:rPr lang="en-US" altLang="zh-CN" sz="2400" b="1" dirty="0">
                <a:solidFill>
                  <a:srgbClr val="002060"/>
                </a:solidFill>
              </a:rPr>
              <a:t>mining,</a:t>
            </a:r>
            <a:r>
              <a:rPr lang="zh-CN" altLang="en-US" sz="2400" b="1" dirty="0">
                <a:solidFill>
                  <a:srgbClr val="002060"/>
                </a:solidFill>
              </a:rPr>
              <a:t> </a:t>
            </a:r>
            <a:r>
              <a:rPr lang="en-US" altLang="zh-CN" sz="2400" b="1" dirty="0">
                <a:solidFill>
                  <a:srgbClr val="002060"/>
                </a:solidFill>
              </a:rPr>
              <a:t>machine</a:t>
            </a:r>
            <a:r>
              <a:rPr lang="zh-CN" altLang="en-US" sz="2400" b="1" dirty="0">
                <a:solidFill>
                  <a:srgbClr val="002060"/>
                </a:solidFill>
              </a:rPr>
              <a:t> </a:t>
            </a:r>
            <a:r>
              <a:rPr lang="en-US" altLang="zh-CN" sz="2400" b="1" dirty="0">
                <a:solidFill>
                  <a:srgbClr val="002060"/>
                </a:solidFill>
              </a:rPr>
              <a:t>learning,</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statistical</a:t>
            </a:r>
            <a:r>
              <a:rPr lang="zh-CN" altLang="en-US" sz="2400" b="1" dirty="0">
                <a:solidFill>
                  <a:srgbClr val="002060"/>
                </a:solidFill>
              </a:rPr>
              <a:t> </a:t>
            </a:r>
            <a:r>
              <a:rPr lang="en-US" altLang="zh-CN" sz="2400" b="1" dirty="0">
                <a:solidFill>
                  <a:srgbClr val="002060"/>
                </a:solidFill>
              </a:rPr>
              <a:t>tools</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techniques</a:t>
            </a:r>
            <a:r>
              <a:rPr lang="zh-CN" altLang="en-US" sz="2400" b="1" dirty="0">
                <a:solidFill>
                  <a:srgbClr val="002060"/>
                </a:solidFill>
              </a:rPr>
              <a:t> </a:t>
            </a:r>
            <a:r>
              <a:rPr lang="en-US" altLang="zh-CN" sz="2400" b="1" dirty="0">
                <a:solidFill>
                  <a:srgbClr val="002060"/>
                </a:solidFill>
              </a:rPr>
              <a:t>to</a:t>
            </a:r>
            <a:r>
              <a:rPr lang="zh-CN" altLang="en-US" sz="2400" b="1" dirty="0">
                <a:solidFill>
                  <a:srgbClr val="002060"/>
                </a:solidFill>
              </a:rPr>
              <a:t> </a:t>
            </a:r>
            <a:r>
              <a:rPr lang="en" altLang="zh-CN" sz="2400" b="1" dirty="0">
                <a:solidFill>
                  <a:srgbClr val="002060"/>
                </a:solidFill>
              </a:rPr>
              <a:t>discover useful knowledge from education-oriented databases.</a:t>
            </a:r>
          </a:p>
          <a:p>
            <a:pPr>
              <a:lnSpc>
                <a:spcPct val="150000"/>
              </a:lnSpc>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Specifically, after preprocessing of in-class and off-class data, such as students’ test scores and teachers’ feedback, various data mining techniques can be applied to discover key patterns and extract principal factors for educational purposes</a:t>
            </a:r>
            <a:r>
              <a:rPr lang="zh-CN" altLang="en-US" sz="2400" b="1" dirty="0">
                <a:solidFill>
                  <a:srgbClr val="002060"/>
                </a:solidFill>
              </a:rPr>
              <a:t> </a:t>
            </a:r>
            <a:r>
              <a:rPr lang="en-US" altLang="zh-CN" sz="2400" b="1" dirty="0">
                <a:solidFill>
                  <a:srgbClr val="002060"/>
                </a:solidFill>
              </a:rPr>
              <a:t>[1].</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During the past decades, </a:t>
            </a:r>
            <a:r>
              <a:rPr lang="en-US" altLang="zh-CN" sz="2400" b="1" dirty="0">
                <a:solidFill>
                  <a:srgbClr val="002060"/>
                </a:solidFill>
              </a:rPr>
              <a:t>EDM</a:t>
            </a:r>
            <a:r>
              <a:rPr lang="zh-CN" altLang="en-US" sz="2400" b="1" dirty="0">
                <a:solidFill>
                  <a:srgbClr val="002060"/>
                </a:solidFill>
              </a:rPr>
              <a:t> </a:t>
            </a:r>
            <a:r>
              <a:rPr lang="en" altLang="zh-CN" sz="2400" b="1" dirty="0">
                <a:solidFill>
                  <a:srgbClr val="002060"/>
                </a:solidFill>
              </a:rPr>
              <a:t>has played a remarkable role in pedagogical improvement</a:t>
            </a:r>
            <a:r>
              <a:rPr lang="zh-CN" altLang="en-US" sz="2400" b="1" dirty="0">
                <a:solidFill>
                  <a:srgbClr val="002060"/>
                </a:solidFill>
              </a:rPr>
              <a:t> </a:t>
            </a:r>
            <a:r>
              <a:rPr lang="en-US" altLang="zh-CN" sz="2400" b="1" dirty="0">
                <a:solidFill>
                  <a:srgbClr val="002060"/>
                </a:solidFill>
              </a:rPr>
              <a:t>[2].</a:t>
            </a:r>
            <a:r>
              <a:rPr lang="zh-CN" altLang="en-US" sz="2400" b="1" dirty="0">
                <a:solidFill>
                  <a:srgbClr val="002060"/>
                </a:solidFill>
              </a:rPr>
              <a:t> </a:t>
            </a:r>
            <a:endParaRPr lang="en-US" altLang="zh-CN" sz="2400" b="1" dirty="0">
              <a:solidFill>
                <a:srgbClr val="002060"/>
              </a:solidFill>
            </a:endParaRPr>
          </a:p>
          <a:p>
            <a:pPr>
              <a:lnSpc>
                <a:spcPct val="150000"/>
              </a:lnSpc>
            </a:pPr>
            <a:r>
              <a:rPr lang="en-US" altLang="zh-CN" sz="2800" b="1" dirty="0">
                <a:solidFill>
                  <a:schemeClr val="accent2"/>
                </a:solidFill>
              </a:rPr>
              <a:t>Objective,</a:t>
            </a:r>
            <a:r>
              <a:rPr lang="zh-CN" altLang="en-US" sz="2800" b="1" dirty="0">
                <a:solidFill>
                  <a:schemeClr val="accent2"/>
                </a:solidFill>
              </a:rPr>
              <a:t> </a:t>
            </a:r>
            <a:r>
              <a:rPr lang="en-US" altLang="zh-CN" sz="2800" b="1" dirty="0">
                <a:solidFill>
                  <a:schemeClr val="accent2"/>
                </a:solidFill>
              </a:rPr>
              <a:t>Methodology,</a:t>
            </a:r>
            <a:r>
              <a:rPr lang="zh-CN" altLang="en-US" sz="2800" b="1" dirty="0">
                <a:solidFill>
                  <a:schemeClr val="accent2"/>
                </a:solidFill>
              </a:rPr>
              <a:t> </a:t>
            </a:r>
            <a:r>
              <a:rPr lang="en-US" altLang="zh-CN" sz="2800" b="1" dirty="0">
                <a:solidFill>
                  <a:schemeClr val="accent2"/>
                </a:solidFill>
              </a:rPr>
              <a:t>and</a:t>
            </a:r>
            <a:r>
              <a:rPr lang="zh-CN" altLang="en-US" sz="2800" b="1" dirty="0">
                <a:solidFill>
                  <a:schemeClr val="accent2"/>
                </a:solidFill>
              </a:rPr>
              <a:t> </a:t>
            </a:r>
            <a:r>
              <a:rPr lang="en-US" altLang="zh-CN" sz="2800" b="1" dirty="0">
                <a:solidFill>
                  <a:schemeClr val="accent2"/>
                </a:solidFill>
              </a:rPr>
              <a:t>Result</a:t>
            </a:r>
            <a:r>
              <a:rPr lang="zh-CN" altLang="en-US" sz="2800" b="1" dirty="0">
                <a:solidFill>
                  <a:schemeClr val="accent2"/>
                </a:solidFill>
              </a:rPr>
              <a:t> </a:t>
            </a:r>
            <a:endParaRPr lang="en-US" altLang="zh-CN" sz="28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This study is a comprehensive and quantitative investigation into the principal factors that influence Chinese junior high school students’ academic performance.</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We</a:t>
            </a:r>
            <a:r>
              <a:rPr lang="zh-CN" altLang="en-US" sz="2400" b="1" dirty="0">
                <a:solidFill>
                  <a:srgbClr val="002060"/>
                </a:solidFill>
              </a:rPr>
              <a:t> </a:t>
            </a:r>
            <a:r>
              <a:rPr lang="en-US" altLang="zh-CN" sz="2400" b="1" dirty="0">
                <a:solidFill>
                  <a:srgbClr val="002060"/>
                </a:solidFill>
              </a:rPr>
              <a:t>use</a:t>
            </a:r>
            <a:r>
              <a:rPr lang="zh-CN" altLang="en-US" sz="2400" b="1" dirty="0">
                <a:solidFill>
                  <a:srgbClr val="002060"/>
                </a:solidFill>
              </a:rPr>
              <a:t> </a:t>
            </a:r>
            <a:r>
              <a:rPr lang="en-US" altLang="zh-CN" sz="2400" b="1" dirty="0">
                <a:solidFill>
                  <a:srgbClr val="002060"/>
                </a:solidFill>
              </a:rPr>
              <a:t>a</a:t>
            </a:r>
            <a:r>
              <a:rPr lang="zh-CN" altLang="en-US" sz="2400" b="1" dirty="0">
                <a:solidFill>
                  <a:srgbClr val="002060"/>
                </a:solidFill>
              </a:rPr>
              <a:t> </a:t>
            </a:r>
            <a:r>
              <a:rPr lang="en-US" altLang="zh-CN" sz="2400" b="1" dirty="0">
                <a:solidFill>
                  <a:srgbClr val="002060"/>
                </a:solidFill>
              </a:rPr>
              <a:t>variety of data mining strategies, including linear regression, regression tree, random forest, and neural network</a:t>
            </a:r>
            <a:r>
              <a:rPr lang="zh-CN" altLang="en-US" sz="2400" b="1" dirty="0">
                <a:solidFill>
                  <a:srgbClr val="002060"/>
                </a:solidFill>
              </a:rPr>
              <a:t> </a:t>
            </a:r>
            <a:r>
              <a:rPr lang="en-US" altLang="zh-CN" sz="2400" b="1" dirty="0">
                <a:solidFill>
                  <a:srgbClr val="002060"/>
                </a:solidFill>
              </a:rPr>
              <a:t>on</a:t>
            </a:r>
            <a:r>
              <a:rPr lang="zh-CN" altLang="en-US" sz="2400" b="1" dirty="0">
                <a:solidFill>
                  <a:srgbClr val="002060"/>
                </a:solidFill>
              </a:rPr>
              <a:t> </a:t>
            </a:r>
            <a:r>
              <a:rPr lang="en" altLang="zh-CN" sz="2400" b="1" dirty="0">
                <a:solidFill>
                  <a:srgbClr val="002060"/>
                </a:solidFill>
              </a:rPr>
              <a:t>the China Education Panel Survey (CEPS) dataset</a:t>
            </a:r>
            <a:r>
              <a:rPr lang="en-US" altLang="zh-CN" sz="2400" b="1" dirty="0">
                <a:solidFill>
                  <a:srgbClr val="002060"/>
                </a:solidFill>
              </a:rPr>
              <a:t>;</a:t>
            </a:r>
            <a:r>
              <a:rPr lang="zh-CN" altLang="en-US" sz="2400" b="1" dirty="0">
                <a:solidFill>
                  <a:srgbClr val="002060"/>
                </a:solidFill>
              </a:rPr>
              <a:t> </a:t>
            </a:r>
            <a:r>
              <a:rPr lang="en-US" altLang="zh-CN" sz="2400" b="1" dirty="0">
                <a:solidFill>
                  <a:srgbClr val="002060"/>
                </a:solidFill>
              </a:rPr>
              <a:t>then</a:t>
            </a:r>
            <a:r>
              <a:rPr lang="zh-CN" altLang="en-US" sz="2400" b="1" dirty="0">
                <a:solidFill>
                  <a:srgbClr val="002060"/>
                </a:solidFill>
              </a:rPr>
              <a:t> </a:t>
            </a:r>
            <a:r>
              <a:rPr lang="en-US" altLang="zh-CN" sz="2400" b="1" dirty="0">
                <a:solidFill>
                  <a:srgbClr val="002060"/>
                </a:solidFill>
              </a:rPr>
              <a:t>summarize, explain, and compare different principal factors discovered by different EDM techniques.</a:t>
            </a:r>
          </a:p>
        </p:txBody>
      </p:sp>
    </p:spTree>
    <p:extLst>
      <p:ext uri="{BB962C8B-B14F-4D97-AF65-F5344CB8AC3E}">
        <p14:creationId xmlns:p14="http://schemas.microsoft.com/office/powerpoint/2010/main" val="972007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5</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Related</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Work</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4" y="994604"/>
            <a:ext cx="18442852" cy="7883377"/>
          </a:xfrm>
          <a:prstGeom prst="rect">
            <a:avLst/>
          </a:prstGeom>
          <a:noFill/>
        </p:spPr>
        <p:txBody>
          <a:bodyPr wrap="square" rtlCol="0">
            <a:spAutoFit/>
          </a:bodyPr>
          <a:lstStyle/>
          <a:p>
            <a:pPr>
              <a:lnSpc>
                <a:spcPct val="150000"/>
              </a:lnSpc>
            </a:pPr>
            <a:r>
              <a:rPr lang="en-US" altLang="zh-CN" sz="2800" b="1" dirty="0">
                <a:solidFill>
                  <a:schemeClr val="accent2"/>
                </a:solidFill>
              </a:rPr>
              <a:t>Applications</a:t>
            </a:r>
            <a:r>
              <a:rPr lang="zh-CN" altLang="en-US" sz="2800" b="1" dirty="0">
                <a:solidFill>
                  <a:schemeClr val="accent2"/>
                </a:solidFill>
              </a:rPr>
              <a:t> </a:t>
            </a:r>
            <a:r>
              <a:rPr lang="en-US" altLang="zh-CN" sz="2800" b="1" dirty="0">
                <a:solidFill>
                  <a:schemeClr val="accent2"/>
                </a:solidFill>
              </a:rPr>
              <a:t>of</a:t>
            </a:r>
            <a:r>
              <a:rPr lang="zh-CN" altLang="en-US" sz="2800" b="1" dirty="0">
                <a:solidFill>
                  <a:schemeClr val="accent2"/>
                </a:solidFill>
              </a:rPr>
              <a:t> </a:t>
            </a:r>
            <a:r>
              <a:rPr lang="en-US" altLang="zh-CN" sz="2800" b="1" dirty="0">
                <a:solidFill>
                  <a:schemeClr val="accent2"/>
                </a:solidFill>
              </a:rPr>
              <a:t>EDM</a:t>
            </a:r>
          </a:p>
          <a:p>
            <a:pPr marL="438785" indent="-438785">
              <a:lnSpc>
                <a:spcPct val="150000"/>
              </a:lnSpc>
              <a:buFont typeface="Arial" panose="020B0604020202020204" pitchFamily="34" charset="0"/>
              <a:buChar char="•"/>
            </a:pPr>
            <a:r>
              <a:rPr lang="en-US" altLang="zh-CN" sz="2400" b="1" dirty="0">
                <a:solidFill>
                  <a:srgbClr val="002060"/>
                </a:solidFill>
              </a:rPr>
              <a:t>Al-</a:t>
            </a:r>
            <a:r>
              <a:rPr lang="en-US" altLang="zh-CN" sz="2400" b="1" dirty="0" err="1">
                <a:solidFill>
                  <a:srgbClr val="002060"/>
                </a:solidFill>
              </a:rPr>
              <a:t>Radaideh</a:t>
            </a:r>
            <a:r>
              <a:rPr lang="en-US" altLang="zh-CN" sz="2400" b="1" dirty="0">
                <a:solidFill>
                  <a:srgbClr val="002060"/>
                </a:solidFill>
              </a:rPr>
              <a:t> et al [3] implement decision tree and Naïve</a:t>
            </a:r>
            <a:r>
              <a:rPr lang="zh-CN" altLang="en-US" sz="2400" b="1" dirty="0">
                <a:solidFill>
                  <a:srgbClr val="002060"/>
                </a:solidFill>
              </a:rPr>
              <a:t> </a:t>
            </a:r>
            <a:r>
              <a:rPr lang="en-US" altLang="zh-CN" sz="2400" b="1" dirty="0">
                <a:solidFill>
                  <a:srgbClr val="002060"/>
                </a:solidFill>
              </a:rPr>
              <a:t>Bayes algorithms to predict the final grades of students learning C++ at Yarmouk University in Jordan.</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S. K. Yadav et al [4] utilize three decision tree algorithms, namely, ID3, C4.5, and CART, to predict the academic performance of students at VBS </a:t>
            </a:r>
            <a:r>
              <a:rPr lang="en-US" altLang="zh-CN" sz="2400" b="1" dirty="0" err="1">
                <a:solidFill>
                  <a:srgbClr val="002060"/>
                </a:solidFill>
              </a:rPr>
              <a:t>Purvanchal</a:t>
            </a:r>
            <a:r>
              <a:rPr lang="en-US" altLang="zh-CN" sz="2400" b="1" dirty="0">
                <a:solidFill>
                  <a:srgbClr val="002060"/>
                </a:solidFill>
              </a:rPr>
              <a:t> University in India. </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Based</a:t>
            </a:r>
            <a:r>
              <a:rPr lang="zh-CN" altLang="en-US" sz="2400" b="1" dirty="0">
                <a:solidFill>
                  <a:srgbClr val="002060"/>
                </a:solidFill>
              </a:rPr>
              <a:t> </a:t>
            </a:r>
            <a:r>
              <a:rPr lang="en-US" altLang="zh-CN" sz="2400" b="1" dirty="0">
                <a:solidFill>
                  <a:srgbClr val="002060"/>
                </a:solidFill>
              </a:rPr>
              <a:t>on</a:t>
            </a:r>
            <a:r>
              <a:rPr lang="zh-CN" altLang="en-US" sz="2400" b="1" dirty="0">
                <a:solidFill>
                  <a:srgbClr val="002060"/>
                </a:solidFill>
              </a:rPr>
              <a:t> </a:t>
            </a:r>
            <a:r>
              <a:rPr lang="en-US" altLang="zh-CN" sz="2400" b="1" dirty="0">
                <a:solidFill>
                  <a:srgbClr val="002060"/>
                </a:solidFill>
              </a:rPr>
              <a:t>[4],</a:t>
            </a:r>
            <a:r>
              <a:rPr lang="zh-CN" altLang="en-US" sz="2400" b="1" dirty="0">
                <a:solidFill>
                  <a:srgbClr val="002060"/>
                </a:solidFill>
              </a:rPr>
              <a:t> </a:t>
            </a:r>
            <a:r>
              <a:rPr lang="en-US" altLang="zh-CN" sz="2400" b="1" dirty="0">
                <a:solidFill>
                  <a:srgbClr val="002060"/>
                </a:solidFill>
              </a:rPr>
              <a:t>Bharadwaj and Pal [5] further</a:t>
            </a:r>
            <a:r>
              <a:rPr lang="zh-CN" altLang="en-US" sz="2400" b="1" dirty="0">
                <a:solidFill>
                  <a:srgbClr val="002060"/>
                </a:solidFill>
              </a:rPr>
              <a:t> </a:t>
            </a:r>
            <a:r>
              <a:rPr lang="en-US" altLang="zh-CN" sz="2400" b="1" dirty="0">
                <a:solidFill>
                  <a:srgbClr val="002060"/>
                </a:solidFill>
              </a:rPr>
              <a:t>emphasize the importance of data selection and transformation.</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Han and </a:t>
            </a:r>
            <a:r>
              <a:rPr lang="en-US" altLang="zh-CN" sz="2400" b="1" dirty="0" err="1">
                <a:solidFill>
                  <a:srgbClr val="002060"/>
                </a:solidFill>
              </a:rPr>
              <a:t>Kamber</a:t>
            </a:r>
            <a:r>
              <a:rPr lang="en-US" altLang="zh-CN" sz="2400" b="1" dirty="0">
                <a:solidFill>
                  <a:srgbClr val="002060"/>
                </a:solidFill>
              </a:rPr>
              <a:t> [6] describe some convenient data mining tools that</a:t>
            </a:r>
            <a:r>
              <a:rPr lang="zh-CN" altLang="en-US" sz="2400" b="1" dirty="0">
                <a:solidFill>
                  <a:srgbClr val="002060"/>
                </a:solidFill>
              </a:rPr>
              <a:t> </a:t>
            </a:r>
            <a:r>
              <a:rPr lang="en-US" altLang="zh-CN" sz="2400" b="1" dirty="0">
                <a:solidFill>
                  <a:srgbClr val="002060"/>
                </a:solidFill>
              </a:rPr>
              <a:t>allow efficient analysis of collected educational data, which are helpful in feature selection and data categorization. </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Peña-Ayala [7] reviews the development of EDM while compares the strengths and weaknesses of different data mining models, showing both advantages and limitations of each model in specific situations.</a:t>
            </a:r>
          </a:p>
        </p:txBody>
      </p:sp>
    </p:spTree>
    <p:extLst>
      <p:ext uri="{BB962C8B-B14F-4D97-AF65-F5344CB8AC3E}">
        <p14:creationId xmlns:p14="http://schemas.microsoft.com/office/powerpoint/2010/main" val="2098810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6</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Data Preparation</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9637703"/>
          </a:xfrm>
          <a:prstGeom prst="rect">
            <a:avLst/>
          </a:prstGeom>
          <a:noFill/>
        </p:spPr>
        <p:txBody>
          <a:bodyPr wrap="square" rtlCol="0">
            <a:spAutoFit/>
          </a:bodyPr>
          <a:lstStyle/>
          <a:p>
            <a:pPr>
              <a:lnSpc>
                <a:spcPct val="150000"/>
              </a:lnSpc>
            </a:pPr>
            <a:r>
              <a:rPr lang="en-US" altLang="zh-CN" sz="2800" b="1" dirty="0">
                <a:solidFill>
                  <a:schemeClr val="accent2"/>
                </a:solidFill>
              </a:rPr>
              <a:t>China Education Panel Survey (CEPS)</a:t>
            </a:r>
          </a:p>
          <a:p>
            <a:pPr marL="438785" indent="-438785">
              <a:lnSpc>
                <a:spcPct val="150000"/>
              </a:lnSpc>
              <a:buFont typeface="Arial" panose="020B0604020202020204" pitchFamily="34" charset="0"/>
              <a:buChar char="•"/>
            </a:pPr>
            <a:r>
              <a:rPr lang="en-US" altLang="zh-CN" sz="2400" b="1" dirty="0">
                <a:solidFill>
                  <a:srgbClr val="002060"/>
                </a:solidFill>
              </a:rPr>
              <a:t>China Education Panel Survey (CEPS)</a:t>
            </a:r>
            <a:r>
              <a:rPr lang="zh-CN" altLang="en-US" sz="2400" b="1" dirty="0">
                <a:solidFill>
                  <a:srgbClr val="002060"/>
                </a:solidFill>
              </a:rPr>
              <a:t> </a:t>
            </a:r>
            <a:r>
              <a:rPr lang="en-US" altLang="zh-CN" sz="2400" b="1" dirty="0">
                <a:solidFill>
                  <a:srgbClr val="002060"/>
                </a:solidFill>
              </a:rPr>
              <a:t>is</a:t>
            </a:r>
            <a:r>
              <a:rPr lang="zh-CN" altLang="en-US" sz="2400" b="1" dirty="0">
                <a:solidFill>
                  <a:srgbClr val="002060"/>
                </a:solidFill>
              </a:rPr>
              <a:t> </a:t>
            </a:r>
            <a:r>
              <a:rPr lang="en-US" altLang="zh-CN" sz="2400" b="1" dirty="0">
                <a:solidFill>
                  <a:srgbClr val="002060"/>
                </a:solidFill>
              </a:rPr>
              <a:t>a</a:t>
            </a:r>
            <a:r>
              <a:rPr lang="zh-CN" altLang="en-US" sz="2400" b="1" dirty="0">
                <a:solidFill>
                  <a:srgbClr val="002060"/>
                </a:solidFill>
              </a:rPr>
              <a:t> </a:t>
            </a:r>
            <a:r>
              <a:rPr lang="en" altLang="zh-CN" sz="2400" b="1" dirty="0">
                <a:solidFill>
                  <a:srgbClr val="002060"/>
                </a:solidFill>
              </a:rPr>
              <a:t>nationally representative survey</a:t>
            </a:r>
            <a:r>
              <a:rPr lang="en-US" altLang="zh-CN" sz="2400" b="1" dirty="0">
                <a:solidFill>
                  <a:srgbClr val="002060"/>
                </a:solidFill>
              </a:rPr>
              <a:t>.</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CEPS has 10,279 questionnaires collected from students, parents,</a:t>
            </a:r>
            <a:r>
              <a:rPr lang="zh-CN" altLang="en-US" sz="2400" b="1" dirty="0">
                <a:solidFill>
                  <a:srgbClr val="002060"/>
                </a:solidFill>
              </a:rPr>
              <a:t> </a:t>
            </a:r>
            <a:r>
              <a:rPr lang="en-US" altLang="zh-CN" sz="2400" b="1" dirty="0">
                <a:solidFill>
                  <a:srgbClr val="002060"/>
                </a:solidFill>
              </a:rPr>
              <a:t>teachers,</a:t>
            </a:r>
            <a:r>
              <a:rPr lang="zh-CN" altLang="en-US" sz="2400" b="1" dirty="0">
                <a:solidFill>
                  <a:srgbClr val="002060"/>
                </a:solidFill>
              </a:rPr>
              <a:t> </a:t>
            </a:r>
            <a:r>
              <a:rPr lang="en-US" altLang="zh-CN" sz="2400" b="1" dirty="0">
                <a:solidFill>
                  <a:srgbClr val="002060"/>
                </a:solidFill>
              </a:rPr>
              <a:t>and</a:t>
            </a:r>
            <a:r>
              <a:rPr lang="zh-CN" altLang="en-US" sz="2400" b="1" dirty="0">
                <a:solidFill>
                  <a:srgbClr val="002060"/>
                </a:solidFill>
              </a:rPr>
              <a:t> </a:t>
            </a:r>
            <a:r>
              <a:rPr lang="en-US" altLang="zh-CN" sz="2400" b="1" dirty="0">
                <a:solidFill>
                  <a:srgbClr val="002060"/>
                </a:solidFill>
              </a:rPr>
              <a:t>school</a:t>
            </a:r>
            <a:r>
              <a:rPr lang="zh-CN" altLang="en-US" sz="2400" b="1" dirty="0">
                <a:solidFill>
                  <a:srgbClr val="002060"/>
                </a:solidFill>
              </a:rPr>
              <a:t> </a:t>
            </a:r>
            <a:r>
              <a:rPr lang="en-US" altLang="zh-CN" sz="2400" b="1" dirty="0">
                <a:solidFill>
                  <a:srgbClr val="002060"/>
                </a:solidFill>
              </a:rPr>
              <a:t>principals</a:t>
            </a:r>
            <a:r>
              <a:rPr lang="zh-CN" altLang="en-US" sz="2400" b="1" dirty="0">
                <a:solidFill>
                  <a:srgbClr val="002060"/>
                </a:solidFill>
              </a:rPr>
              <a:t> </a:t>
            </a:r>
            <a:r>
              <a:rPr lang="en-US" altLang="zh-CN" sz="2400" b="1" dirty="0">
                <a:solidFill>
                  <a:srgbClr val="002060"/>
                </a:solidFill>
              </a:rPr>
              <a:t>for</a:t>
            </a:r>
            <a:r>
              <a:rPr lang="zh-CN" altLang="en-US" sz="2400" b="1" dirty="0">
                <a:solidFill>
                  <a:srgbClr val="002060"/>
                </a:solidFill>
              </a:rPr>
              <a:t> </a:t>
            </a:r>
            <a:r>
              <a:rPr lang="en-US" altLang="zh-CN" sz="2400" b="1" dirty="0">
                <a:solidFill>
                  <a:srgbClr val="002060"/>
                </a:solidFill>
              </a:rPr>
              <a:t>the</a:t>
            </a:r>
            <a:r>
              <a:rPr lang="en" altLang="zh-CN" sz="2400" b="1" dirty="0">
                <a:solidFill>
                  <a:srgbClr val="002060"/>
                </a:solidFill>
              </a:rPr>
              <a:t> 2014-2015 academic year</a:t>
            </a:r>
            <a:r>
              <a:rPr lang="en-US" altLang="zh-CN" sz="2400" b="1" dirty="0">
                <a:solidFill>
                  <a:srgbClr val="002060"/>
                </a:solidFill>
              </a:rPr>
              <a:t>.</a:t>
            </a:r>
            <a:r>
              <a:rPr lang="zh-CN" altLang="en-US" sz="2400" b="1" dirty="0">
                <a:solidFill>
                  <a:srgbClr val="002060"/>
                </a:solidFill>
              </a:rPr>
              <a:t> </a:t>
            </a:r>
            <a:endParaRPr lang="en-US"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Specifically, after preprocessing of in-class and off-class data, such as students’ test scores and teachers’ feedback, various data mining techniques can be applied to discover key patterns and extract principal factors for educational purposes</a:t>
            </a:r>
            <a:r>
              <a:rPr lang="zh-CN" altLang="en-US" sz="2400" b="1" dirty="0">
                <a:solidFill>
                  <a:srgbClr val="002060"/>
                </a:solidFill>
              </a:rPr>
              <a:t> </a:t>
            </a:r>
            <a:r>
              <a:rPr lang="en-US" altLang="zh-CN" sz="2400" b="1" dirty="0">
                <a:solidFill>
                  <a:srgbClr val="002060"/>
                </a:solidFill>
              </a:rPr>
              <a:t>[1].</a:t>
            </a:r>
          </a:p>
          <a:p>
            <a:pPr>
              <a:lnSpc>
                <a:spcPct val="150000"/>
              </a:lnSpc>
            </a:pPr>
            <a:r>
              <a:rPr lang="en-US" altLang="zh-CN" sz="2800" b="1" dirty="0">
                <a:solidFill>
                  <a:schemeClr val="accent2"/>
                </a:solidFill>
              </a:rPr>
              <a:t>Data</a:t>
            </a:r>
            <a:r>
              <a:rPr lang="zh-CN" altLang="en-US" sz="2800" b="1" dirty="0">
                <a:solidFill>
                  <a:schemeClr val="accent2"/>
                </a:solidFill>
              </a:rPr>
              <a:t> </a:t>
            </a:r>
            <a:r>
              <a:rPr lang="en-US" altLang="zh-CN" sz="2800" b="1" dirty="0">
                <a:solidFill>
                  <a:schemeClr val="accent2"/>
                </a:solidFill>
              </a:rPr>
              <a:t>Preprocessing</a:t>
            </a:r>
            <a:endParaRPr lang="en-US" altLang="zh-CN" sz="28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Raw dataset contains redundancies and missing data, data selection is the first step of the data processing procedure.</a:t>
            </a: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After</a:t>
            </a:r>
            <a:r>
              <a:rPr lang="zh-CN" altLang="en-US" sz="2400" b="1" dirty="0">
                <a:solidFill>
                  <a:srgbClr val="002060"/>
                </a:solidFill>
              </a:rPr>
              <a:t> </a:t>
            </a:r>
            <a:r>
              <a:rPr lang="en-US" altLang="zh-CN" sz="2400" b="1" dirty="0">
                <a:solidFill>
                  <a:srgbClr val="002060"/>
                </a:solidFill>
              </a:rPr>
              <a:t>data</a:t>
            </a:r>
            <a:r>
              <a:rPr lang="zh-CN" altLang="en-US" sz="2400" b="1" dirty="0">
                <a:solidFill>
                  <a:srgbClr val="002060"/>
                </a:solidFill>
              </a:rPr>
              <a:t> </a:t>
            </a:r>
            <a:r>
              <a:rPr lang="en-US" altLang="zh-CN" sz="2400" b="1" dirty="0">
                <a:solidFill>
                  <a:srgbClr val="002060"/>
                </a:solidFill>
              </a:rPr>
              <a:t>selection,</a:t>
            </a:r>
            <a:r>
              <a:rPr lang="zh-CN" altLang="en-US" sz="2400" b="1" dirty="0">
                <a:solidFill>
                  <a:srgbClr val="002060"/>
                </a:solidFill>
              </a:rPr>
              <a:t> </a:t>
            </a:r>
            <a:r>
              <a:rPr lang="en" altLang="zh-CN" sz="2400" b="1" dirty="0">
                <a:solidFill>
                  <a:srgbClr val="002060"/>
                </a:solidFill>
              </a:rPr>
              <a:t>we determine target variables and input features for regression based on Xu and Li’s metrics [</a:t>
            </a:r>
            <a:r>
              <a:rPr lang="en-US" altLang="zh-CN" sz="2400" b="1" dirty="0">
                <a:solidFill>
                  <a:srgbClr val="002060"/>
                </a:solidFill>
              </a:rPr>
              <a:t>8</a:t>
            </a:r>
            <a:r>
              <a:rPr lang="en" altLang="zh-CN" sz="2400" b="1" dirty="0">
                <a:solidFill>
                  <a:srgbClr val="002060"/>
                </a:solidFill>
              </a:rPr>
              <a:t>]</a:t>
            </a:r>
            <a:r>
              <a:rPr lang="en-US" altLang="zh-CN" sz="2400" b="1" dirty="0">
                <a:solidFill>
                  <a:srgbClr val="002060"/>
                </a:solidFill>
              </a:rPr>
              <a:t>,</a:t>
            </a:r>
            <a:r>
              <a:rPr lang="zh-CN" altLang="en-US" sz="2400" b="1" dirty="0">
                <a:solidFill>
                  <a:srgbClr val="002060"/>
                </a:solidFill>
              </a:rPr>
              <a:t> </a:t>
            </a:r>
            <a:r>
              <a:rPr lang="en" altLang="zh-CN" sz="2400" b="1" dirty="0">
                <a:solidFill>
                  <a:srgbClr val="002060"/>
                </a:solidFill>
              </a:rPr>
              <a:t>followed by the standardization of </a:t>
            </a:r>
            <a:r>
              <a:rPr lang="en-US" altLang="zh-CN" sz="2400" b="1" dirty="0">
                <a:solidFill>
                  <a:srgbClr val="002060"/>
                </a:solidFill>
              </a:rPr>
              <a:t>data</a:t>
            </a:r>
            <a:r>
              <a:rPr lang="en" altLang="zh-CN" sz="2400" b="1" dirty="0">
                <a:solidFill>
                  <a:srgbClr val="002060"/>
                </a:solidFill>
              </a:rPr>
              <a:t>.</a:t>
            </a:r>
            <a:endParaRPr lang="en-US" altLang="zh-CN" sz="2400" b="1" dirty="0">
              <a:solidFill>
                <a:srgbClr val="002060"/>
              </a:solidFill>
            </a:endParaRPr>
          </a:p>
          <a:p>
            <a:pPr marL="438785" indent="-438785">
              <a:lnSpc>
                <a:spcPct val="150000"/>
              </a:lnSpc>
              <a:buFont typeface="Arial" panose="020B0604020202020204" pitchFamily="34" charset="0"/>
              <a:buChar char="•"/>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Students’ exam scores and cognitive test scores</a:t>
            </a:r>
            <a:r>
              <a:rPr lang="zh-CN" altLang="en-US" sz="2400" b="1" dirty="0">
                <a:solidFill>
                  <a:srgbClr val="002060"/>
                </a:solidFill>
              </a:rPr>
              <a:t> </a:t>
            </a:r>
            <a:r>
              <a:rPr lang="en-US" altLang="zh-CN" sz="2400" b="1" dirty="0">
                <a:solidFill>
                  <a:srgbClr val="002060"/>
                </a:solidFill>
              </a:rPr>
              <a:t>are selected as the target variables for academic performance evaluation, while the input features are classified as three categories: demographic and family background information</a:t>
            </a:r>
            <a:r>
              <a:rPr lang="zh-CN" altLang="en-US" sz="2400" b="1" dirty="0">
                <a:solidFill>
                  <a:srgbClr val="002060"/>
                </a:solidFill>
              </a:rPr>
              <a:t> </a:t>
            </a:r>
            <a:r>
              <a:rPr lang="en-US" altLang="zh-CN" sz="2400" b="1" dirty="0">
                <a:solidFill>
                  <a:srgbClr val="002060"/>
                </a:solidFill>
              </a:rPr>
              <a:t>(Demographic), self-perceived willingness for education</a:t>
            </a:r>
            <a:r>
              <a:rPr lang="zh-CN" altLang="en-US" sz="2400" b="1" dirty="0">
                <a:solidFill>
                  <a:srgbClr val="002060"/>
                </a:solidFill>
              </a:rPr>
              <a:t> </a:t>
            </a:r>
            <a:r>
              <a:rPr lang="en-US" altLang="zh-CN" sz="2400" b="1" dirty="0">
                <a:solidFill>
                  <a:srgbClr val="002060"/>
                </a:solidFill>
              </a:rPr>
              <a:t>(Willingness), and perceived family interaction</a:t>
            </a:r>
            <a:r>
              <a:rPr lang="zh-CN" altLang="en-US" sz="2400" b="1" dirty="0">
                <a:solidFill>
                  <a:srgbClr val="002060"/>
                </a:solidFill>
              </a:rPr>
              <a:t> </a:t>
            </a:r>
            <a:r>
              <a:rPr lang="en-US" altLang="zh-CN" sz="2400" b="1" dirty="0">
                <a:solidFill>
                  <a:srgbClr val="002060"/>
                </a:solidFill>
              </a:rPr>
              <a:t>(Interaction).</a:t>
            </a:r>
          </a:p>
          <a:p>
            <a:pPr marL="438785" indent="-438785">
              <a:lnSpc>
                <a:spcPct val="150000"/>
              </a:lnSpc>
              <a:buFont typeface="Arial" panose="020B0604020202020204" pitchFamily="34" charset="0"/>
              <a:buChar char="•"/>
            </a:pPr>
            <a:endParaRPr lang="en-US" altLang="zh-CN" sz="2400" b="1" dirty="0">
              <a:solidFill>
                <a:srgbClr val="002060"/>
              </a:solidFill>
            </a:endParaRPr>
          </a:p>
        </p:txBody>
      </p:sp>
    </p:spTree>
    <p:extLst>
      <p:ext uri="{BB962C8B-B14F-4D97-AF65-F5344CB8AC3E}">
        <p14:creationId xmlns:p14="http://schemas.microsoft.com/office/powerpoint/2010/main" val="1636046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7</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Data Preparation</a:t>
            </a:r>
            <a:r>
              <a:rPr lang="zh-CN" altLang="en-US"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 </a:t>
            </a:r>
            <a:endPar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endParaRP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4" y="994604"/>
            <a:ext cx="9533064" cy="10099368"/>
          </a:xfrm>
          <a:prstGeom prst="rect">
            <a:avLst/>
          </a:prstGeom>
          <a:noFill/>
        </p:spPr>
        <p:txBody>
          <a:bodyPr wrap="square" rtlCol="0">
            <a:spAutoFit/>
          </a:bodyPr>
          <a:lstStyle/>
          <a:p>
            <a:pPr>
              <a:lnSpc>
                <a:spcPct val="150000"/>
              </a:lnSpc>
            </a:pPr>
            <a:r>
              <a:rPr lang="en-US" altLang="zh-CN" sz="2800" b="1" dirty="0">
                <a:solidFill>
                  <a:schemeClr val="accent2"/>
                </a:solidFill>
              </a:rPr>
              <a:t>Key Quantitative Metrics</a:t>
            </a:r>
          </a:p>
          <a:p>
            <a:pPr>
              <a:lnSpc>
                <a:spcPct val="150000"/>
              </a:lnSpc>
            </a:pPr>
            <a:r>
              <a:rPr lang="en-US" altLang="zh-CN" sz="2400" b="1" dirty="0">
                <a:solidFill>
                  <a:srgbClr val="002060"/>
                </a:solidFill>
              </a:rPr>
              <a:t>•	Demographic and family background information (Demographic): </a:t>
            </a:r>
          </a:p>
          <a:p>
            <a:pPr>
              <a:lnSpc>
                <a:spcPct val="150000"/>
              </a:lnSpc>
            </a:pPr>
            <a:r>
              <a:rPr lang="en-US" altLang="zh-CN" sz="2400" b="1" dirty="0">
                <a:solidFill>
                  <a:srgbClr val="002060"/>
                </a:solidFill>
              </a:rPr>
              <a:t>These variables include the family economic conditions, ethnic identity of parents (Han Chinese or ethnic minority), family Hukou (status of household registration), and other data related to basic information about students and their parents.</a:t>
            </a:r>
          </a:p>
          <a:p>
            <a:pPr marL="438785" indent="-438785">
              <a:lnSpc>
                <a:spcPct val="150000"/>
              </a:lnSpc>
              <a:buFont typeface="Arial" panose="020B0604020202020204" pitchFamily="34" charset="0"/>
              <a:buChar char="•"/>
            </a:pPr>
            <a:endParaRPr lang="en-US" altLang="zh-CN" sz="2400" b="1" dirty="0">
              <a:solidFill>
                <a:srgbClr val="002060"/>
              </a:solidFill>
            </a:endParaRPr>
          </a:p>
          <a:p>
            <a:pPr>
              <a:lnSpc>
                <a:spcPct val="150000"/>
              </a:lnSpc>
            </a:pPr>
            <a:r>
              <a:rPr lang="en-US" altLang="zh-CN" sz="2400" b="1" dirty="0">
                <a:solidFill>
                  <a:srgbClr val="002060"/>
                </a:solidFill>
              </a:rPr>
              <a:t>•	Self-perceived willingness for education (Willingness): </a:t>
            </a:r>
          </a:p>
          <a:p>
            <a:pPr>
              <a:lnSpc>
                <a:spcPct val="150000"/>
              </a:lnSpc>
            </a:pPr>
            <a:r>
              <a:rPr lang="en-US" altLang="zh-CN" sz="2400" b="1" dirty="0">
                <a:solidFill>
                  <a:srgbClr val="002060"/>
                </a:solidFill>
              </a:rPr>
              <a:t>Students and their parents were asked to answer the academic goals, expected highest level of education, and ideal future occupation. </a:t>
            </a:r>
          </a:p>
          <a:p>
            <a:pPr marL="438785" indent="-438785">
              <a:lnSpc>
                <a:spcPct val="150000"/>
              </a:lnSpc>
              <a:buFont typeface="Arial" panose="020B0604020202020204" pitchFamily="34" charset="0"/>
              <a:buChar char="•"/>
            </a:pPr>
            <a:endParaRPr lang="en-US" altLang="zh-CN" sz="2400" b="1" dirty="0">
              <a:solidFill>
                <a:srgbClr val="002060"/>
              </a:solidFill>
            </a:endParaRPr>
          </a:p>
          <a:p>
            <a:pPr>
              <a:lnSpc>
                <a:spcPct val="150000"/>
              </a:lnSpc>
            </a:pPr>
            <a:r>
              <a:rPr lang="en-US" altLang="zh-CN" sz="2400" b="1" dirty="0">
                <a:solidFill>
                  <a:srgbClr val="002060"/>
                </a:solidFill>
              </a:rPr>
              <a:t>•	Perceived family interaction (Interaction): </a:t>
            </a:r>
          </a:p>
          <a:p>
            <a:pPr>
              <a:lnSpc>
                <a:spcPct val="150000"/>
              </a:lnSpc>
            </a:pPr>
            <a:r>
              <a:rPr lang="en-US" altLang="zh-CN" sz="2400" b="1" dirty="0">
                <a:solidFill>
                  <a:srgbClr val="002060"/>
                </a:solidFill>
              </a:rPr>
              <a:t>Questions such as “How is the general relationship between you and your father/mother?” and “What do you usually do when this child and you have different opinions?” explicitly reflect the intimacy between family members.</a:t>
            </a:r>
          </a:p>
          <a:p>
            <a:pPr marL="438785" indent="-438785">
              <a:lnSpc>
                <a:spcPct val="150000"/>
              </a:lnSpc>
              <a:buFont typeface="Arial" panose="020B0604020202020204" pitchFamily="34" charset="0"/>
              <a:buChar char="•"/>
            </a:pPr>
            <a:endParaRPr lang="en-US" altLang="zh-CN" sz="2400" b="1" dirty="0">
              <a:solidFill>
                <a:srgbClr val="002060"/>
              </a:solidFill>
            </a:endParaRPr>
          </a:p>
          <a:p>
            <a:pPr>
              <a:lnSpc>
                <a:spcPct val="150000"/>
              </a:lnSpc>
            </a:pPr>
            <a:endParaRPr lang="en-US" altLang="zh-CN" sz="2400" b="1" dirty="0">
              <a:solidFill>
                <a:srgbClr val="002060"/>
              </a:solidFill>
            </a:endParaRPr>
          </a:p>
        </p:txBody>
      </p:sp>
      <p:graphicFrame>
        <p:nvGraphicFramePr>
          <p:cNvPr id="2" name="表格 1">
            <a:extLst>
              <a:ext uri="{FF2B5EF4-FFF2-40B4-BE49-F238E27FC236}">
                <a16:creationId xmlns:a16="http://schemas.microsoft.com/office/drawing/2014/main" id="{5D5120E8-D98A-834E-98B1-17F059F3E550}"/>
              </a:ext>
            </a:extLst>
          </p:cNvPr>
          <p:cNvGraphicFramePr>
            <a:graphicFrameLocks noGrp="1"/>
          </p:cNvGraphicFramePr>
          <p:nvPr>
            <p:extLst>
              <p:ext uri="{D42A27DB-BD31-4B8C-83A1-F6EECF244321}">
                <p14:modId xmlns:p14="http://schemas.microsoft.com/office/powerpoint/2010/main" val="2467683445"/>
              </p:ext>
            </p:extLst>
          </p:nvPr>
        </p:nvGraphicFramePr>
        <p:xfrm>
          <a:off x="10038490" y="2068706"/>
          <a:ext cx="8175885" cy="6309360"/>
        </p:xfrm>
        <a:graphic>
          <a:graphicData uri="http://schemas.openxmlformats.org/drawingml/2006/table">
            <a:tbl>
              <a:tblPr firstRow="1" firstCol="1" bandRow="1">
                <a:tableStyleId>{5C22544A-7EE6-4342-B048-85BDC9FD1C3A}</a:tableStyleId>
              </a:tblPr>
              <a:tblGrid>
                <a:gridCol w="1547883">
                  <a:extLst>
                    <a:ext uri="{9D8B030D-6E8A-4147-A177-3AD203B41FA5}">
                      <a16:colId xmlns:a16="http://schemas.microsoft.com/office/drawing/2014/main" val="1859250090"/>
                    </a:ext>
                  </a:extLst>
                </a:gridCol>
                <a:gridCol w="1900173">
                  <a:extLst>
                    <a:ext uri="{9D8B030D-6E8A-4147-A177-3AD203B41FA5}">
                      <a16:colId xmlns:a16="http://schemas.microsoft.com/office/drawing/2014/main" val="4075318028"/>
                    </a:ext>
                  </a:extLst>
                </a:gridCol>
                <a:gridCol w="1964084">
                  <a:extLst>
                    <a:ext uri="{9D8B030D-6E8A-4147-A177-3AD203B41FA5}">
                      <a16:colId xmlns:a16="http://schemas.microsoft.com/office/drawing/2014/main" val="617018303"/>
                    </a:ext>
                  </a:extLst>
                </a:gridCol>
                <a:gridCol w="2763745">
                  <a:extLst>
                    <a:ext uri="{9D8B030D-6E8A-4147-A177-3AD203B41FA5}">
                      <a16:colId xmlns:a16="http://schemas.microsoft.com/office/drawing/2014/main" val="1271939495"/>
                    </a:ext>
                  </a:extLst>
                </a:gridCol>
              </a:tblGrid>
              <a:tr h="196850">
                <a:tc>
                  <a:txBody>
                    <a:bodyPr/>
                    <a:lstStyle/>
                    <a:p>
                      <a:pPr indent="228600" algn="ctr">
                        <a:tabLst>
                          <a:tab pos="3060700" algn="l"/>
                        </a:tabLst>
                      </a:pPr>
                      <a:r>
                        <a:rPr lang="en-US" sz="1800">
                          <a:effectLst/>
                        </a:rPr>
                        <a:t>Variable</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Meaning</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Category</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Possible Values</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024322493"/>
                  </a:ext>
                </a:extLst>
              </a:tr>
              <a:tr h="196850">
                <a:tc>
                  <a:txBody>
                    <a:bodyPr/>
                    <a:lstStyle/>
                    <a:p>
                      <a:pPr indent="228600" algn="ctr">
                        <a:tabLst>
                          <a:tab pos="3060700" algn="l"/>
                        </a:tabLst>
                      </a:pPr>
                      <a:r>
                        <a:rPr lang="en-US" sz="1800">
                          <a:effectLst/>
                        </a:rPr>
                        <a:t>w2a01</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Hukou status</a:t>
                      </a:r>
                      <a:endParaRPr lang="zh-CN" sz="1800">
                        <a:effectLst/>
                        <a:latin typeface="Times New Roman" panose="02020603050405020304" pitchFamily="18" charset="0"/>
                        <a:ea typeface="宋体" panose="02010600030101010101" pitchFamily="2" charset="-122"/>
                      </a:endParaRPr>
                    </a:p>
                  </a:txBody>
                  <a:tcPr marL="68580" marR="68580" marT="0" marB="0" anchor="ctr"/>
                </a:tc>
                <a:tc rowSpan="2">
                  <a:txBody>
                    <a:bodyPr/>
                    <a:lstStyle/>
                    <a:p>
                      <a:pPr indent="228600" algn="ctr">
                        <a:tabLst>
                          <a:tab pos="3060700" algn="l"/>
                        </a:tabLst>
                      </a:pPr>
                      <a:r>
                        <a:rPr lang="en-US" sz="1800" dirty="0">
                          <a:effectLst/>
                        </a:rPr>
                        <a:t>Demographic</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0-Not in the local county</a:t>
                      </a:r>
                      <a:endParaRPr lang="zh-CN" sz="1800">
                        <a:effectLst/>
                      </a:endParaRPr>
                    </a:p>
                    <a:p>
                      <a:pPr indent="228600" algn="l">
                        <a:tabLst>
                          <a:tab pos="3060700" algn="l"/>
                        </a:tabLst>
                      </a:pPr>
                      <a:r>
                        <a:rPr lang="en-US" sz="1800">
                          <a:effectLst/>
                        </a:rPr>
                        <a:t>1-In the local county</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829109376"/>
                  </a:ext>
                </a:extLst>
              </a:tr>
              <a:tr h="216535">
                <a:tc>
                  <a:txBody>
                    <a:bodyPr/>
                    <a:lstStyle/>
                    <a:p>
                      <a:pPr indent="228600" algn="ctr">
                        <a:tabLst>
                          <a:tab pos="3060700" algn="l"/>
                        </a:tabLst>
                      </a:pPr>
                      <a:r>
                        <a:rPr lang="en-US" sz="1800">
                          <a:effectLst/>
                        </a:rPr>
                        <a:t>w2be02</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Father’s ethnic identity</a:t>
                      </a:r>
                      <a:endParaRPr lang="zh-CN" sz="1800">
                        <a:effectLst/>
                        <a:latin typeface="Times New Roman" panose="02020603050405020304" pitchFamily="18" charset="0"/>
                        <a:ea typeface="宋体" panose="02010600030101010101" pitchFamily="2" charset="-122"/>
                      </a:endParaRPr>
                    </a:p>
                  </a:txBody>
                  <a:tcPr marL="68580" marR="68580" marT="0" marB="0" anchor="ctr"/>
                </a:tc>
                <a:tc vMerge="1">
                  <a:txBody>
                    <a:bodyPr/>
                    <a:lstStyle/>
                    <a:p>
                      <a:endParaRPr lang="zh-CN" altLang="en-US"/>
                    </a:p>
                  </a:txBody>
                  <a:tcPr/>
                </a:tc>
                <a:tc>
                  <a:txBody>
                    <a:bodyPr/>
                    <a:lstStyle/>
                    <a:p>
                      <a:pPr indent="228600" algn="l">
                        <a:tabLst>
                          <a:tab pos="3060700" algn="l"/>
                        </a:tabLst>
                      </a:pPr>
                      <a:r>
                        <a:rPr lang="en-US" sz="1800">
                          <a:effectLst/>
                        </a:rPr>
                        <a:t>0-Han Chinese</a:t>
                      </a:r>
                      <a:endParaRPr lang="zh-CN" sz="1800">
                        <a:effectLst/>
                      </a:endParaRPr>
                    </a:p>
                    <a:p>
                      <a:pPr indent="228600" algn="l">
                        <a:tabLst>
                          <a:tab pos="3060700" algn="l"/>
                        </a:tabLst>
                      </a:pPr>
                      <a:r>
                        <a:rPr lang="en-US" sz="1800">
                          <a:effectLst/>
                        </a:rPr>
                        <a:t>1-Ethnic minority</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645891210"/>
                  </a:ext>
                </a:extLst>
              </a:tr>
              <a:tr h="216535">
                <a:tc>
                  <a:txBody>
                    <a:bodyPr/>
                    <a:lstStyle/>
                    <a:p>
                      <a:pPr indent="228600" algn="ctr">
                        <a:tabLst>
                          <a:tab pos="3060700" algn="l"/>
                        </a:tabLst>
                      </a:pPr>
                      <a:r>
                        <a:rPr lang="en-US" sz="1800">
                          <a:effectLst/>
                        </a:rPr>
                        <a:t>w2a27</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dirty="0">
                          <a:effectLst/>
                        </a:rPr>
                        <a:t>Parents’ academic expectation</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rowSpan="2">
                  <a:txBody>
                    <a:bodyPr/>
                    <a:lstStyle/>
                    <a:p>
                      <a:pPr indent="228600" algn="ctr">
                        <a:tabLst>
                          <a:tab pos="3060700" algn="l"/>
                        </a:tabLst>
                      </a:pPr>
                      <a:r>
                        <a:rPr lang="en-US" sz="1800" dirty="0">
                          <a:effectLst/>
                        </a:rPr>
                        <a:t>Willingness</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dirty="0">
                          <a:effectLst/>
                        </a:rPr>
                        <a:t>0-Top five</a:t>
                      </a:r>
                      <a:endParaRPr lang="zh-CN" sz="1800" dirty="0">
                        <a:effectLst/>
                      </a:endParaRPr>
                    </a:p>
                    <a:p>
                      <a:pPr indent="228600" algn="l">
                        <a:tabLst>
                          <a:tab pos="3060700" algn="l"/>
                        </a:tabLst>
                      </a:pPr>
                      <a:r>
                        <a:rPr lang="en-US" sz="1800" dirty="0">
                          <a:effectLst/>
                        </a:rPr>
                        <a:t>1-Above average</a:t>
                      </a:r>
                      <a:endParaRPr lang="zh-CN" sz="1800" dirty="0">
                        <a:effectLst/>
                      </a:endParaRPr>
                    </a:p>
                    <a:p>
                      <a:pPr indent="228600" algn="l">
                        <a:tabLst>
                          <a:tab pos="3060700" algn="l"/>
                        </a:tabLst>
                      </a:pPr>
                      <a:r>
                        <a:rPr lang="en-US" sz="1800" dirty="0">
                          <a:effectLst/>
                        </a:rPr>
                        <a:t>2-About average</a:t>
                      </a:r>
                      <a:endParaRPr lang="zh-CN" sz="1800" dirty="0">
                        <a:effectLst/>
                      </a:endParaRPr>
                    </a:p>
                    <a:p>
                      <a:pPr indent="228600" algn="l">
                        <a:tabLst>
                          <a:tab pos="3060700" algn="l"/>
                        </a:tabLst>
                      </a:pPr>
                      <a:r>
                        <a:rPr lang="en-US" sz="1800" dirty="0">
                          <a:effectLst/>
                        </a:rPr>
                        <a:t>3-No special academic expectation</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05468730"/>
                  </a:ext>
                </a:extLst>
              </a:tr>
              <a:tr h="216535">
                <a:tc>
                  <a:txBody>
                    <a:bodyPr/>
                    <a:lstStyle/>
                    <a:p>
                      <a:pPr indent="228600" algn="ctr">
                        <a:tabLst>
                          <a:tab pos="3060700" algn="l"/>
                        </a:tabLst>
                      </a:pPr>
                      <a:r>
                        <a:rPr lang="en-US" sz="1800">
                          <a:effectLst/>
                        </a:rPr>
                        <a:t>w2b18</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Student’s ideal highest level of education</a:t>
                      </a:r>
                      <a:endParaRPr lang="zh-CN" sz="1800">
                        <a:effectLst/>
                        <a:latin typeface="Times New Roman" panose="02020603050405020304" pitchFamily="18" charset="0"/>
                        <a:ea typeface="宋体" panose="02010600030101010101" pitchFamily="2" charset="-122"/>
                      </a:endParaRPr>
                    </a:p>
                  </a:txBody>
                  <a:tcPr marL="68580" marR="68580" marT="0" marB="0" anchor="ctr"/>
                </a:tc>
                <a:tc vMerge="1">
                  <a:txBody>
                    <a:bodyPr/>
                    <a:lstStyle/>
                    <a:p>
                      <a:endParaRPr lang="zh-CN" altLang="en-US"/>
                    </a:p>
                  </a:txBody>
                  <a:tcPr/>
                </a:tc>
                <a:tc>
                  <a:txBody>
                    <a:bodyPr/>
                    <a:lstStyle/>
                    <a:p>
                      <a:pPr indent="228600" algn="l">
                        <a:tabLst>
                          <a:tab pos="3060700" algn="l"/>
                        </a:tabLst>
                      </a:pPr>
                      <a:r>
                        <a:rPr lang="en-US" sz="1800" dirty="0">
                          <a:effectLst/>
                        </a:rPr>
                        <a:t>0-Senoior high school</a:t>
                      </a:r>
                      <a:endParaRPr lang="zh-CN" sz="1800" dirty="0">
                        <a:effectLst/>
                      </a:endParaRPr>
                    </a:p>
                    <a:p>
                      <a:pPr indent="228600" algn="l">
                        <a:tabLst>
                          <a:tab pos="3060700" algn="l"/>
                        </a:tabLst>
                      </a:pPr>
                      <a:r>
                        <a:rPr lang="en-US" sz="1800" dirty="0">
                          <a:effectLst/>
                        </a:rPr>
                        <a:t>1-Bachelor degree</a:t>
                      </a:r>
                      <a:endParaRPr lang="zh-CN" sz="1800" dirty="0">
                        <a:effectLst/>
                      </a:endParaRPr>
                    </a:p>
                    <a:p>
                      <a:pPr indent="228600" algn="l">
                        <a:tabLst>
                          <a:tab pos="3060700" algn="l"/>
                        </a:tabLst>
                      </a:pPr>
                      <a:r>
                        <a:rPr lang="en-US" sz="1800" dirty="0">
                          <a:effectLst/>
                        </a:rPr>
                        <a:t>2-Master/PhD</a:t>
                      </a:r>
                      <a:endParaRPr lang="zh-CN" sz="1800" dirty="0">
                        <a:effectLst/>
                      </a:endParaRPr>
                    </a:p>
                    <a:p>
                      <a:pPr indent="228600" algn="l">
                        <a:tabLst>
                          <a:tab pos="3060700" algn="l"/>
                        </a:tabLst>
                      </a:pPr>
                      <a:r>
                        <a:rPr lang="en-US" sz="1800" dirty="0">
                          <a:effectLst/>
                        </a:rPr>
                        <a:t>3-Don’t care</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599558979"/>
                  </a:ext>
                </a:extLst>
              </a:tr>
              <a:tr h="216535">
                <a:tc>
                  <a:txBody>
                    <a:bodyPr/>
                    <a:lstStyle/>
                    <a:p>
                      <a:pPr indent="228600" algn="ctr">
                        <a:tabLst>
                          <a:tab pos="3060700" algn="l"/>
                        </a:tabLst>
                      </a:pPr>
                      <a:r>
                        <a:rPr lang="en-US" sz="1800">
                          <a:effectLst/>
                        </a:rPr>
                        <a:t>w2a17</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Relationship between parents</a:t>
                      </a:r>
                      <a:endParaRPr lang="zh-CN" sz="1800">
                        <a:effectLst/>
                        <a:latin typeface="Times New Roman" panose="02020603050405020304" pitchFamily="18" charset="0"/>
                        <a:ea typeface="宋体" panose="02010600030101010101" pitchFamily="2" charset="-122"/>
                      </a:endParaRPr>
                    </a:p>
                  </a:txBody>
                  <a:tcPr marL="68580" marR="68580" marT="0" marB="0" anchor="ctr"/>
                </a:tc>
                <a:tc rowSpan="2">
                  <a:txBody>
                    <a:bodyPr/>
                    <a:lstStyle/>
                    <a:p>
                      <a:pPr indent="228600" algn="ctr">
                        <a:tabLst>
                          <a:tab pos="3060700" algn="l"/>
                        </a:tabLst>
                      </a:pPr>
                      <a:r>
                        <a:rPr lang="en-US" sz="1800" dirty="0">
                          <a:effectLst/>
                        </a:rPr>
                        <a:t>Interaction</a:t>
                      </a:r>
                      <a:endParaRPr lang="zh-CN" sz="18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a:effectLst/>
                        </a:rPr>
                        <a:t>0-Get along very well</a:t>
                      </a:r>
                      <a:endParaRPr lang="zh-CN" sz="1800">
                        <a:effectLst/>
                      </a:endParaRPr>
                    </a:p>
                    <a:p>
                      <a:pPr indent="228600" algn="l">
                        <a:tabLst>
                          <a:tab pos="3060700" algn="l"/>
                        </a:tabLst>
                      </a:pPr>
                      <a:r>
                        <a:rPr lang="en-US" sz="1800">
                          <a:effectLst/>
                        </a:rPr>
                        <a:t>1-Not get along well</a:t>
                      </a:r>
                      <a:endParaRPr lang="zh-CN" sz="18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50615091"/>
                  </a:ext>
                </a:extLst>
              </a:tr>
              <a:tr h="216535">
                <a:tc>
                  <a:txBody>
                    <a:bodyPr/>
                    <a:lstStyle/>
                    <a:p>
                      <a:pPr indent="228600" algn="ctr">
                        <a:tabLst>
                          <a:tab pos="3060700" algn="l"/>
                        </a:tabLst>
                      </a:pPr>
                      <a:r>
                        <a:rPr lang="en-US" sz="1800">
                          <a:effectLst/>
                        </a:rPr>
                        <a:t>w2a23</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Relationship between student and father</a:t>
                      </a:r>
                      <a:endParaRPr lang="zh-CN" sz="1800">
                        <a:effectLst/>
                        <a:latin typeface="Times New Roman" panose="02020603050405020304" pitchFamily="18" charset="0"/>
                        <a:ea typeface="宋体" panose="02010600030101010101" pitchFamily="2" charset="-122"/>
                      </a:endParaRPr>
                    </a:p>
                  </a:txBody>
                  <a:tcPr marL="68580" marR="68580" marT="0" marB="0" anchor="ctr"/>
                </a:tc>
                <a:tc vMerge="1">
                  <a:txBody>
                    <a:bodyPr/>
                    <a:lstStyle/>
                    <a:p>
                      <a:endParaRPr lang="zh-CN" altLang="en-US"/>
                    </a:p>
                  </a:txBody>
                  <a:tcPr/>
                </a:tc>
                <a:tc>
                  <a:txBody>
                    <a:bodyPr/>
                    <a:lstStyle/>
                    <a:p>
                      <a:pPr indent="228600" algn="l">
                        <a:tabLst>
                          <a:tab pos="3060700" algn="l"/>
                        </a:tabLst>
                      </a:pPr>
                      <a:r>
                        <a:rPr lang="en-US" sz="1800" dirty="0">
                          <a:effectLst/>
                        </a:rPr>
                        <a:t>0-Very far</a:t>
                      </a:r>
                      <a:endParaRPr lang="zh-CN" sz="1800" dirty="0">
                        <a:effectLst/>
                      </a:endParaRPr>
                    </a:p>
                    <a:p>
                      <a:pPr indent="228600" algn="l">
                        <a:tabLst>
                          <a:tab pos="3060700" algn="l"/>
                        </a:tabLst>
                      </a:pPr>
                      <a:r>
                        <a:rPr lang="en-US" sz="1800" dirty="0">
                          <a:effectLst/>
                        </a:rPr>
                        <a:t>1-Not too close/far</a:t>
                      </a:r>
                      <a:endParaRPr lang="zh-CN" sz="1800" dirty="0">
                        <a:effectLst/>
                      </a:endParaRPr>
                    </a:p>
                    <a:p>
                      <a:pPr indent="228600" algn="l">
                        <a:tabLst>
                          <a:tab pos="3060700" algn="l"/>
                        </a:tabLst>
                      </a:pPr>
                      <a:r>
                        <a:rPr lang="en-US" sz="1800" dirty="0">
                          <a:effectLst/>
                        </a:rPr>
                        <a:t>2-Very close</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595000543"/>
                  </a:ext>
                </a:extLst>
              </a:tr>
              <a:tr h="216535">
                <a:tc>
                  <a:txBody>
                    <a:bodyPr/>
                    <a:lstStyle/>
                    <a:p>
                      <a:pPr indent="228600" algn="ctr">
                        <a:tabLst>
                          <a:tab pos="3060700" algn="l"/>
                        </a:tabLst>
                      </a:pPr>
                      <a:r>
                        <a:rPr lang="en-US" sz="1800">
                          <a:effectLst/>
                        </a:rPr>
                        <a:t>w2total</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Standardized total exam scores</a:t>
                      </a:r>
                      <a:endParaRPr lang="zh-CN" sz="1800">
                        <a:effectLst/>
                        <a:latin typeface="Times New Roman" panose="02020603050405020304" pitchFamily="18" charset="0"/>
                        <a:ea typeface="宋体" panose="02010600030101010101" pitchFamily="2" charset="-122"/>
                      </a:endParaRPr>
                    </a:p>
                  </a:txBody>
                  <a:tcPr marL="68580" marR="68580" marT="0" marB="0" anchor="ctr"/>
                </a:tc>
                <a:tc rowSpan="2">
                  <a:txBody>
                    <a:bodyPr/>
                    <a:lstStyle/>
                    <a:p>
                      <a:pPr indent="228600" algn="ctr">
                        <a:tabLst>
                          <a:tab pos="3060700" algn="l"/>
                        </a:tabLst>
                      </a:pPr>
                      <a:r>
                        <a:rPr lang="en-US" sz="1800">
                          <a:effectLst/>
                        </a:rPr>
                        <a:t>Target</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l">
                        <a:tabLst>
                          <a:tab pos="3060700" algn="l"/>
                        </a:tabLst>
                      </a:pPr>
                      <a:r>
                        <a:rPr lang="en-US" sz="1800" dirty="0">
                          <a:effectLst/>
                        </a:rPr>
                        <a:t>From 0 to 1</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995039035"/>
                  </a:ext>
                </a:extLst>
              </a:tr>
              <a:tr h="216535">
                <a:tc>
                  <a:txBody>
                    <a:bodyPr/>
                    <a:lstStyle/>
                    <a:p>
                      <a:pPr indent="228600" algn="ctr">
                        <a:tabLst>
                          <a:tab pos="3060700" algn="l"/>
                        </a:tabLst>
                      </a:pPr>
                      <a:r>
                        <a:rPr lang="en-US" sz="1800">
                          <a:effectLst/>
                        </a:rPr>
                        <a:t>w2cog3pl</a:t>
                      </a:r>
                      <a:endParaRPr lang="zh-CN" sz="18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228600" algn="ctr">
                        <a:tabLst>
                          <a:tab pos="3060700" algn="l"/>
                        </a:tabLst>
                      </a:pPr>
                      <a:r>
                        <a:rPr lang="en-US" sz="1800">
                          <a:effectLst/>
                        </a:rPr>
                        <a:t>Cognitive test scores</a:t>
                      </a:r>
                      <a:endParaRPr lang="zh-CN" sz="1800">
                        <a:effectLst/>
                        <a:latin typeface="Times New Roman" panose="02020603050405020304" pitchFamily="18" charset="0"/>
                        <a:ea typeface="宋体" panose="02010600030101010101" pitchFamily="2" charset="-122"/>
                      </a:endParaRPr>
                    </a:p>
                  </a:txBody>
                  <a:tcPr marL="68580" marR="68580" marT="0" marB="0" anchor="ctr"/>
                </a:tc>
                <a:tc vMerge="1">
                  <a:txBody>
                    <a:bodyPr/>
                    <a:lstStyle/>
                    <a:p>
                      <a:endParaRPr lang="zh-CN" altLang="en-US"/>
                    </a:p>
                  </a:txBody>
                  <a:tcPr/>
                </a:tc>
                <a:tc>
                  <a:txBody>
                    <a:bodyPr/>
                    <a:lstStyle/>
                    <a:p>
                      <a:pPr indent="228600" algn="l">
                        <a:tabLst>
                          <a:tab pos="3060700" algn="l"/>
                        </a:tabLst>
                      </a:pPr>
                      <a:r>
                        <a:rPr lang="en-US" sz="1800" dirty="0">
                          <a:effectLst/>
                        </a:rPr>
                        <a:t>From -1 to 1</a:t>
                      </a:r>
                      <a:endParaRPr lang="zh-CN" sz="18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54875730"/>
                  </a:ext>
                </a:extLst>
              </a:tr>
            </a:tbl>
          </a:graphicData>
        </a:graphic>
      </p:graphicFrame>
      <p:sp>
        <p:nvSpPr>
          <p:cNvPr id="7" name="文本框 6">
            <a:extLst>
              <a:ext uri="{FF2B5EF4-FFF2-40B4-BE49-F238E27FC236}">
                <a16:creationId xmlns:a16="http://schemas.microsoft.com/office/drawing/2014/main" id="{9CF3BF0C-2B38-A34E-9699-D6C2A093CC81}"/>
              </a:ext>
            </a:extLst>
          </p:cNvPr>
          <p:cNvSpPr txBox="1"/>
          <p:nvPr/>
        </p:nvSpPr>
        <p:spPr>
          <a:xfrm>
            <a:off x="10038489" y="1594228"/>
            <a:ext cx="8175885" cy="461665"/>
          </a:xfrm>
          <a:prstGeom prst="rect">
            <a:avLst/>
          </a:prstGeom>
          <a:noFill/>
        </p:spPr>
        <p:txBody>
          <a:bodyPr wrap="square" rtlCol="0">
            <a:spAutoFit/>
          </a:bodyPr>
          <a:lstStyle/>
          <a:p>
            <a:pPr algn="ctr"/>
            <a:r>
              <a:rPr kumimoji="1" lang="en" altLang="zh-CN" sz="2400" b="1" dirty="0"/>
              <a:t>Table 1. Examples of Variables</a:t>
            </a:r>
            <a:endParaRPr kumimoji="1" lang="zh-CN" altLang="en-US" sz="2400" b="1" dirty="0"/>
          </a:p>
        </p:txBody>
      </p:sp>
    </p:spTree>
    <p:extLst>
      <p:ext uri="{BB962C8B-B14F-4D97-AF65-F5344CB8AC3E}">
        <p14:creationId xmlns:p14="http://schemas.microsoft.com/office/powerpoint/2010/main" val="16875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8</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t>
            </a: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9545370"/>
          </a:xfrm>
          <a:prstGeom prst="rect">
            <a:avLst/>
          </a:prstGeom>
          <a:noFill/>
        </p:spPr>
        <p:txBody>
          <a:bodyPr wrap="square" rtlCol="0">
            <a:spAutoFit/>
          </a:bodyPr>
          <a:lstStyle/>
          <a:p>
            <a:pPr>
              <a:lnSpc>
                <a:spcPct val="150000"/>
              </a:lnSpc>
            </a:pPr>
            <a:r>
              <a:rPr lang="en-US" altLang="zh-CN" sz="2800" b="1" dirty="0">
                <a:solidFill>
                  <a:schemeClr val="accent2"/>
                </a:solidFill>
              </a:rPr>
              <a:t>Model Construction</a:t>
            </a:r>
          </a:p>
          <a:p>
            <a:pPr marL="438785" indent="-438785">
              <a:lnSpc>
                <a:spcPct val="150000"/>
              </a:lnSpc>
              <a:buFont typeface="Arial" panose="020B0604020202020204" pitchFamily="34" charset="0"/>
              <a:buChar char="•"/>
            </a:pPr>
            <a:r>
              <a:rPr lang="en-US" altLang="zh-CN" sz="2400" b="1" dirty="0">
                <a:solidFill>
                  <a:srgbClr val="002060"/>
                </a:solidFill>
              </a:rPr>
              <a:t>Linear regression is used to form the simplest benchmark model. Based on the results from linear regression, we could identify variables that are positively or negatively correlated to students’ academic performance as reference for subsequent, more complex models.</a:t>
            </a:r>
          </a:p>
          <a:p>
            <a:pPr>
              <a:lnSpc>
                <a:spcPct val="150000"/>
              </a:lnSpc>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A regression tree enables us to visualize the degree of importance of different input features on students’ academic performance. We build a regression tree model by finding the best split to partition input data into two resulting regions and the best binary partition in terms of minimum residual sum of squares (RSS), repeating the splitting process on each of the two resulting regions, and then repeating the same procedure on all resulting regions again and again.</a:t>
            </a:r>
          </a:p>
          <a:p>
            <a:pPr>
              <a:lnSpc>
                <a:spcPct val="150000"/>
              </a:lnSpc>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A random forest model is developed based on regression tree by forming a large collection of de-correlated trees [9]. Random forest can process high-dimensional data without feature selection, which is suitable for the CEPS dataset.</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A multilayer perceptron model is used to evaluate the predictive performance of each set of principal factors discovered by different EDM techniques.</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spTree>
    <p:extLst>
      <p:ext uri="{BB962C8B-B14F-4D97-AF65-F5344CB8AC3E}">
        <p14:creationId xmlns:p14="http://schemas.microsoft.com/office/powerpoint/2010/main" val="3469368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rcRect l="10094" t="24741" r="52432" b="64324"/>
          <a:stretch>
            <a:fillRect/>
          </a:stretch>
        </p:blipFill>
        <p:spPr>
          <a:xfrm>
            <a:off x="14339642" y="79639"/>
            <a:ext cx="4370244" cy="717340"/>
          </a:xfrm>
          <a:prstGeom prst="rect">
            <a:avLst/>
          </a:prstGeom>
        </p:spPr>
      </p:pic>
      <p:pic>
        <p:nvPicPr>
          <p:cNvPr id="11" name="图片 10"/>
          <p:cNvPicPr/>
          <p:nvPr/>
        </p:nvPicPr>
        <p:blipFill>
          <a:blip r:embed="rId3"/>
          <a:srcRect l="14708" t="35815" r="13745" b="58426"/>
          <a:stretch>
            <a:fillRect/>
          </a:stretch>
        </p:blipFill>
        <p:spPr>
          <a:xfrm>
            <a:off x="-2924" y="9769546"/>
            <a:ext cx="18907973" cy="324000"/>
          </a:xfrm>
          <a:prstGeom prst="rect">
            <a:avLst/>
          </a:prstGeom>
        </p:spPr>
      </p:pic>
      <p:sp>
        <p:nvSpPr>
          <p:cNvPr id="13" name="灯片编号占位符 12"/>
          <p:cNvSpPr>
            <a:spLocks noGrp="1"/>
          </p:cNvSpPr>
          <p:nvPr>
            <p:ph type="sldNum" sz="quarter" idx="12"/>
          </p:nvPr>
        </p:nvSpPr>
        <p:spPr/>
        <p:txBody>
          <a:bodyPr/>
          <a:lstStyle/>
          <a:p>
            <a:fld id="{565CE74E-AB26-4998-AD42-012C4C1AD076}" type="slidenum">
              <a:rPr lang="zh-CN" altLang="en-US" smtClean="0"/>
              <a:t>9</a:t>
            </a:fld>
            <a:endParaRPr lang="zh-CN" altLang="en-US"/>
          </a:p>
        </p:txBody>
      </p:sp>
      <p:pic>
        <p:nvPicPr>
          <p:cNvPr id="4" name="图片 3"/>
          <p:cNvPicPr/>
          <p:nvPr/>
        </p:nvPicPr>
        <p:blipFill>
          <a:blip r:embed="rId4"/>
          <a:srcRect l="1948" t="20111" r="9781" b="77556"/>
          <a:stretch>
            <a:fillRect/>
          </a:stretch>
        </p:blipFill>
        <p:spPr>
          <a:xfrm>
            <a:off x="3900" y="765037"/>
            <a:ext cx="18712000" cy="129600"/>
          </a:xfrm>
          <a:prstGeom prst="rect">
            <a:avLst/>
          </a:prstGeom>
        </p:spPr>
      </p:pic>
      <p:sp>
        <p:nvSpPr>
          <p:cNvPr id="5" name="文本框 4"/>
          <p:cNvSpPr txBox="1"/>
          <p:nvPr/>
        </p:nvSpPr>
        <p:spPr>
          <a:xfrm>
            <a:off x="192249" y="79639"/>
            <a:ext cx="18712800" cy="584775"/>
          </a:xfrm>
          <a:prstGeom prst="rect">
            <a:avLst/>
          </a:prstGeom>
          <a:noFill/>
        </p:spPr>
        <p:txBody>
          <a:bodyPr wrap="square" rtlCol="0">
            <a:spAutoFit/>
          </a:bodyPr>
          <a:lstStyle/>
          <a:p>
            <a:r>
              <a:rPr lang="en-US" altLang="zh-CN" sz="3200" b="1" dirty="0">
                <a:solidFill>
                  <a:schemeClr val="accent5"/>
                </a:solidFill>
                <a:effectLst>
                  <a:outerShdw blurRad="38100" dist="38100" dir="2700000" algn="tl">
                    <a:srgbClr val="000000">
                      <a:alpha val="43137"/>
                    </a:srgbClr>
                  </a:outerShdw>
                </a:effectLst>
                <a:latin typeface="Eras Demi ITC" panose="020B0805030504020804" charset="0"/>
                <a:cs typeface="Eras Demi ITC" panose="020B0805030504020804" charset="0"/>
              </a:rPr>
              <a:t>Experiment</a:t>
            </a:r>
          </a:p>
        </p:txBody>
      </p:sp>
      <p:sp>
        <p:nvSpPr>
          <p:cNvPr id="3" name="TextBox 2"/>
          <p:cNvSpPr txBox="1"/>
          <p:nvPr/>
        </p:nvSpPr>
        <p:spPr>
          <a:xfrm>
            <a:off x="138473" y="994604"/>
            <a:ext cx="18442853" cy="6594562"/>
          </a:xfrm>
          <a:prstGeom prst="rect">
            <a:avLst/>
          </a:prstGeom>
          <a:noFill/>
        </p:spPr>
        <p:txBody>
          <a:bodyPr wrap="square" rtlCol="0">
            <a:spAutoFit/>
          </a:bodyPr>
          <a:lstStyle/>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2400" b="1">
              <a:solidFill>
                <a:srgbClr val="002060"/>
              </a:solidFill>
            </a:endParaRPr>
          </a:p>
          <a:p>
            <a:pPr>
              <a:lnSpc>
                <a:spcPct val="150000"/>
              </a:lnSpc>
            </a:pPr>
            <a:endParaRPr lang="en-US" altLang="zh-CN" sz="4280" b="1">
              <a:solidFill>
                <a:schemeClr val="accent2"/>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marL="438785" indent="-438785">
              <a:lnSpc>
                <a:spcPct val="150000"/>
              </a:lnSpc>
              <a:buFont typeface="Arial" panose="020B0604020202020204" pitchFamily="34" charset="0"/>
              <a:buChar char="•"/>
            </a:pPr>
            <a:endParaRPr lang="en-US" altLang="zh-CN" sz="4280" b="1">
              <a:solidFill>
                <a:srgbClr val="002060"/>
              </a:solidFill>
            </a:endParaRPr>
          </a:p>
          <a:p>
            <a:pPr>
              <a:lnSpc>
                <a:spcPct val="150000"/>
              </a:lnSpc>
            </a:pPr>
            <a:endParaRPr lang="en-US" altLang="zh-CN" sz="4280" b="1">
              <a:solidFill>
                <a:srgbClr val="002060"/>
              </a:solidFill>
            </a:endParaRPr>
          </a:p>
        </p:txBody>
      </p:sp>
      <p:sp>
        <p:nvSpPr>
          <p:cNvPr id="14" name="TextBox 13"/>
          <p:cNvSpPr txBox="1"/>
          <p:nvPr/>
        </p:nvSpPr>
        <p:spPr>
          <a:xfrm>
            <a:off x="138473" y="994604"/>
            <a:ext cx="18442853" cy="1966179"/>
          </a:xfrm>
          <a:prstGeom prst="rect">
            <a:avLst/>
          </a:prstGeom>
          <a:noFill/>
        </p:spPr>
        <p:txBody>
          <a:bodyPr wrap="square" rtlCol="0">
            <a:spAutoFit/>
          </a:bodyPr>
          <a:lstStyle/>
          <a:p>
            <a:pPr>
              <a:lnSpc>
                <a:spcPct val="150000"/>
              </a:lnSpc>
            </a:pPr>
            <a:endParaRPr lang="en-US" altLang="zh-CN" sz="4280" b="1" dirty="0">
              <a:solidFill>
                <a:srgbClr val="002060"/>
              </a:solidFill>
            </a:endParaRPr>
          </a:p>
          <a:p>
            <a:pPr>
              <a:lnSpc>
                <a:spcPct val="150000"/>
              </a:lnSpc>
            </a:pPr>
            <a:endParaRPr lang="en-US" altLang="zh-CN" sz="4280" b="1" dirty="0">
              <a:solidFill>
                <a:srgbClr val="002060"/>
              </a:solidFill>
            </a:endParaRPr>
          </a:p>
        </p:txBody>
      </p:sp>
      <p:sp>
        <p:nvSpPr>
          <p:cNvPr id="15" name="文本框 11">
            <a:extLst>
              <a:ext uri="{FF2B5EF4-FFF2-40B4-BE49-F238E27FC236}">
                <a16:creationId xmlns:a16="http://schemas.microsoft.com/office/drawing/2014/main" id="{BF482763-2F4C-7143-BDA6-73F50BB557F6}"/>
              </a:ext>
            </a:extLst>
          </p:cNvPr>
          <p:cNvSpPr txBox="1"/>
          <p:nvPr/>
        </p:nvSpPr>
        <p:spPr>
          <a:xfrm>
            <a:off x="3900" y="10105700"/>
            <a:ext cx="18712000" cy="375809"/>
          </a:xfrm>
          <a:prstGeom prst="rect">
            <a:avLst/>
          </a:prstGeom>
          <a:noFill/>
        </p:spPr>
        <p:txBody>
          <a:bodyPr wrap="square" rtlCol="0">
            <a:spAutoFit/>
          </a:bodyPr>
          <a:lstStyle/>
          <a:p>
            <a:r>
              <a:rPr lang="en-US" altLang="zh-CN" sz="1840" dirty="0">
                <a:latin typeface="Cambria" panose="02040503050406030204" charset="0"/>
                <a:cs typeface="Cambria" panose="02040503050406030204" charset="0"/>
              </a:rPr>
              <a:t>ZJU-UIUC Institute				</a:t>
            </a:r>
            <a:r>
              <a:rPr lang="zh-CN" altLang="en-US" sz="1840" dirty="0">
                <a:latin typeface="Cambria" panose="02040503050406030204" charset="0"/>
                <a:cs typeface="Cambria" panose="02040503050406030204" charset="0"/>
              </a:rPr>
              <a:t>                                                                       </a:t>
            </a:r>
            <a:r>
              <a:rPr lang="en-US" altLang="zh-CN" sz="1840" dirty="0">
                <a:latin typeface="Cambria" panose="02040503050406030204" charset="0"/>
                <a:cs typeface="Cambria" panose="02040503050406030204" charset="0"/>
              </a:rPr>
              <a:t>© 2020-2021 Yucheng</a:t>
            </a:r>
            <a:r>
              <a:rPr lang="zh-CN" altLang="en-US" sz="1840" dirty="0">
                <a:latin typeface="Cambria" panose="02040503050406030204" charset="0"/>
                <a:cs typeface="Cambria" panose="02040503050406030204" charset="0"/>
              </a:rPr>
              <a:t> </a:t>
            </a:r>
            <a:r>
              <a:rPr lang="en-US" altLang="zh-CN" sz="1840" dirty="0" err="1">
                <a:latin typeface="Cambria" panose="02040503050406030204" charset="0"/>
                <a:cs typeface="Cambria" panose="02040503050406030204" charset="0"/>
              </a:rPr>
              <a:t>Jin</a:t>
            </a:r>
            <a:r>
              <a:rPr lang="en-US" altLang="zh-CN" sz="1840" dirty="0">
                <a:latin typeface="Cambria" panose="02040503050406030204" charset="0"/>
                <a:cs typeface="Cambria" panose="02040503050406030204" charset="0"/>
              </a:rPr>
              <a:t>. All rights reserved.                                                                                             Slide 	</a:t>
            </a:r>
          </a:p>
        </p:txBody>
      </p:sp>
      <p:sp>
        <p:nvSpPr>
          <p:cNvPr id="18" name="TextBox 13">
            <a:extLst>
              <a:ext uri="{FF2B5EF4-FFF2-40B4-BE49-F238E27FC236}">
                <a16:creationId xmlns:a16="http://schemas.microsoft.com/office/drawing/2014/main" id="{788A6B87-DC7E-164B-B91A-2B4F8F3B6EC2}"/>
              </a:ext>
            </a:extLst>
          </p:cNvPr>
          <p:cNvSpPr txBox="1"/>
          <p:nvPr/>
        </p:nvSpPr>
        <p:spPr>
          <a:xfrm>
            <a:off x="138473" y="994604"/>
            <a:ext cx="18442853" cy="7883377"/>
          </a:xfrm>
          <a:prstGeom prst="rect">
            <a:avLst/>
          </a:prstGeom>
          <a:noFill/>
        </p:spPr>
        <p:txBody>
          <a:bodyPr wrap="square" rtlCol="0">
            <a:spAutoFit/>
          </a:bodyPr>
          <a:lstStyle/>
          <a:p>
            <a:pPr>
              <a:lnSpc>
                <a:spcPct val="150000"/>
              </a:lnSpc>
            </a:pPr>
            <a:r>
              <a:rPr lang="en-US" altLang="zh-CN" sz="2800" b="1" dirty="0">
                <a:solidFill>
                  <a:schemeClr val="accent2"/>
                </a:solidFill>
              </a:rPr>
              <a:t>Experimental Setup</a:t>
            </a:r>
          </a:p>
          <a:p>
            <a:pPr marL="438785" indent="-438785">
              <a:lnSpc>
                <a:spcPct val="150000"/>
              </a:lnSpc>
              <a:buFont typeface="Arial" panose="020B0604020202020204" pitchFamily="34" charset="0"/>
              <a:buChar char="•"/>
            </a:pPr>
            <a:r>
              <a:rPr lang="en-US" altLang="zh-CN" sz="2400" b="1" dirty="0">
                <a:solidFill>
                  <a:srgbClr val="002060"/>
                </a:solidFill>
              </a:rPr>
              <a:t>We use the linear regression model from scikit-learn library, whose error is measure by the root-mean-square deviation (RMSD). In order to extract the most important determinants of each input feature category, we first construct three separate linear regression models, then choose variables with highest weights, and finally conduct another linear regression based on the selected variables.</a:t>
            </a:r>
          </a:p>
          <a:p>
            <a:pPr>
              <a:lnSpc>
                <a:spcPct val="150000"/>
              </a:lnSpc>
            </a:pPr>
            <a:endParaRPr lang="en-US" altLang="zh-CN" sz="2400" b="1" dirty="0">
              <a:solidFill>
                <a:srgbClr val="002060"/>
              </a:solidFill>
            </a:endParaRPr>
          </a:p>
          <a:p>
            <a:pPr marL="438785" indent="-438785">
              <a:lnSpc>
                <a:spcPct val="150000"/>
              </a:lnSpc>
              <a:buFont typeface="Arial" panose="020B0604020202020204" pitchFamily="34" charset="0"/>
              <a:buChar char="•"/>
            </a:pPr>
            <a:r>
              <a:rPr lang="en-US" altLang="zh-CN" sz="2400" b="1" dirty="0">
                <a:solidFill>
                  <a:srgbClr val="002060"/>
                </a:solidFill>
              </a:rPr>
              <a:t>We build three regression trees for three input feature categories using </a:t>
            </a:r>
            <a:r>
              <a:rPr lang="en-US" altLang="zh-CN" sz="2400" b="1" dirty="0" err="1">
                <a:solidFill>
                  <a:srgbClr val="002060"/>
                </a:solidFill>
              </a:rPr>
              <a:t>DecisionTreeRegressor</a:t>
            </a:r>
            <a:r>
              <a:rPr lang="en-US" altLang="zh-CN" sz="2400" b="1" dirty="0">
                <a:solidFill>
                  <a:srgbClr val="002060"/>
                </a:solidFill>
              </a:rPr>
              <a:t> from scikit-learn library. During the training process, we finetune the complexity measured by the minimum number of samples to split an internal node of each regression tree model to decide an optimal tree size. The most important variables from each category discovered by regression trees are then selected to form the final regression tree model.</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r>
              <a:rPr lang="en" altLang="zh-CN" sz="2400" b="1" dirty="0">
                <a:solidFill>
                  <a:srgbClr val="002060"/>
                </a:solidFill>
              </a:rPr>
              <a:t>We construct the random forest model based on scikit-learn </a:t>
            </a:r>
            <a:r>
              <a:rPr lang="en" altLang="zh-CN" sz="2400" b="1" dirty="0" err="1">
                <a:solidFill>
                  <a:srgbClr val="002060"/>
                </a:solidFill>
              </a:rPr>
              <a:t>RandomForestRegressor</a:t>
            </a:r>
            <a:r>
              <a:rPr lang="en" altLang="zh-CN" sz="2400" b="1" dirty="0">
                <a:solidFill>
                  <a:srgbClr val="002060"/>
                </a:solidFill>
              </a:rPr>
              <a:t>. We optimize the number of trees in the forest to minimize test error and maximize the out-of-bag (OOB) score. The optimal random forest model in this study has 900 trees.</a:t>
            </a:r>
          </a:p>
          <a:p>
            <a:pPr marL="438785" indent="-438785">
              <a:lnSpc>
                <a:spcPct val="150000"/>
              </a:lnSpc>
              <a:buFont typeface="Arial" panose="020B0604020202020204" pitchFamily="34" charset="0"/>
              <a:buChar char="•"/>
            </a:pPr>
            <a:endParaRPr lang="en" altLang="zh-CN" sz="2400" b="1" dirty="0">
              <a:solidFill>
                <a:srgbClr val="002060"/>
              </a:solidFill>
            </a:endParaRPr>
          </a:p>
          <a:p>
            <a:pPr marL="438785" indent="-438785">
              <a:lnSpc>
                <a:spcPct val="150000"/>
              </a:lnSpc>
              <a:buFont typeface="Arial" panose="020B0604020202020204" pitchFamily="34" charset="0"/>
              <a:buChar char="•"/>
            </a:pPr>
            <a:endParaRPr lang="en" altLang="zh-CN" sz="2400" b="1" dirty="0">
              <a:solidFill>
                <a:srgbClr val="002060"/>
              </a:solidFill>
            </a:endParaRPr>
          </a:p>
        </p:txBody>
      </p:sp>
    </p:spTree>
    <p:extLst>
      <p:ext uri="{BB962C8B-B14F-4D97-AF65-F5344CB8AC3E}">
        <p14:creationId xmlns:p14="http://schemas.microsoft.com/office/powerpoint/2010/main" val="2913310043"/>
      </p:ext>
    </p:extLst>
  </p:cSld>
  <p:clrMapOvr>
    <a:masterClrMapping/>
  </p:clrMapOvr>
</p:sld>
</file>

<file path=ppt/theme/theme1.xml><?xml version="1.0" encoding="utf-8"?>
<a:theme xmlns:a="http://schemas.openxmlformats.org/drawingml/2006/main" name="Office 主题">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2274</TotalTime>
  <Words>3410</Words>
  <Application>Microsoft Macintosh PowerPoint</Application>
  <PresentationFormat>自定义</PresentationFormat>
  <Paragraphs>474</Paragraphs>
  <Slides>17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Arial</vt:lpstr>
      <vt:lpstr>Calibri</vt:lpstr>
      <vt:lpstr>Calibri Light</vt:lpstr>
      <vt:lpstr>Cambria</vt:lpstr>
      <vt:lpstr>Eras Demi ITC</vt:lpstr>
      <vt:lpstr>Microsoft Himalaya</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of RoboMastertm  Development Board Type A </dc:title>
  <dc:creator>JYCH</dc:creator>
  <cp:lastModifiedBy>Jin, Yucheng</cp:lastModifiedBy>
  <cp:revision>92</cp:revision>
  <dcterms:created xsi:type="dcterms:W3CDTF">2019-08-03T15:29:00Z</dcterms:created>
  <dcterms:modified xsi:type="dcterms:W3CDTF">2021-06-24T18:07:44Z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2052-11.1.0.9192</vt:lpwstr>
  </property>
</Properties>
</file>

<file path=docProps/thumbnail.jpeg>
</file>